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22"/>
  </p:handoutMasterIdLst>
  <p:sldIdLst>
    <p:sldId id="256" r:id="rId3"/>
    <p:sldId id="258" r:id="rId5"/>
    <p:sldId id="280" r:id="rId6"/>
    <p:sldId id="264" r:id="rId7"/>
    <p:sldId id="260" r:id="rId8"/>
    <p:sldId id="278" r:id="rId9"/>
    <p:sldId id="275" r:id="rId10"/>
    <p:sldId id="295" r:id="rId11"/>
    <p:sldId id="279" r:id="rId12"/>
    <p:sldId id="276" r:id="rId13"/>
    <p:sldId id="283" r:id="rId14"/>
    <p:sldId id="284" r:id="rId15"/>
    <p:sldId id="281" r:id="rId16"/>
    <p:sldId id="274" r:id="rId17"/>
    <p:sldId id="287" r:id="rId18"/>
    <p:sldId id="288" r:id="rId19"/>
    <p:sldId id="285" r:id="rId20"/>
    <p:sldId id="286" r:id="rId21"/>
  </p:sldIdLst>
  <p:sldSz cx="12192000" cy="6858000"/>
  <p:notesSz cx="6858000" cy="9144000"/>
  <p:defaultTex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4641" autoAdjust="0"/>
  </p:normalViewPr>
  <p:slideViewPr>
    <p:cSldViewPr snapToGrid="0" snapToObjects="1">
      <p:cViewPr varScale="1">
        <p:scale>
          <a:sx n="69" d="100"/>
          <a:sy n="69" d="100"/>
        </p:scale>
        <p:origin x="-120" y="-144"/>
      </p:cViewPr>
      <p:guideLst>
        <p:guide orient="horz" pos="2195"/>
        <p:guide pos="3840"/>
      </p:guideLst>
    </p:cSldViewPr>
  </p:slideViewPr>
  <p:notesTextViewPr>
    <p:cViewPr>
      <p:scale>
        <a:sx n="1" d="1"/>
        <a:sy n="1" d="1"/>
      </p:scale>
      <p:origin x="0" y="0"/>
    </p:cViewPr>
  </p:notesTextViewPr>
  <p:notesViewPr>
    <p:cSldViewPr snapToGrid="0" snapToObjects="1">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4.svg"/><Relationship Id="rId7" Type="http://schemas.openxmlformats.org/officeDocument/2006/relationships/image" Target="../media/image28.png"/><Relationship Id="rId6" Type="http://schemas.openxmlformats.org/officeDocument/2006/relationships/image" Target="../media/image3.svg"/><Relationship Id="rId5" Type="http://schemas.openxmlformats.org/officeDocument/2006/relationships/image" Target="../media/image27.png"/><Relationship Id="rId4" Type="http://schemas.openxmlformats.org/officeDocument/2006/relationships/image" Target="../media/image2.svg"/><Relationship Id="rId3" Type="http://schemas.openxmlformats.org/officeDocument/2006/relationships/image" Target="../media/image26.png"/><Relationship Id="rId2" Type="http://schemas.openxmlformats.org/officeDocument/2006/relationships/image" Target="../media/image1.svg"/><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svg"/><Relationship Id="rId7" Type="http://schemas.openxmlformats.org/officeDocument/2006/relationships/image" Target="../media/image27.png"/><Relationship Id="rId6" Type="http://schemas.openxmlformats.org/officeDocument/2006/relationships/image" Target="../media/image2.svg"/><Relationship Id="rId5" Type="http://schemas.openxmlformats.org/officeDocument/2006/relationships/image" Target="../media/image26.png"/><Relationship Id="rId4" Type="http://schemas.openxmlformats.org/officeDocument/2006/relationships/image" Target="../media/image1.svg"/><Relationship Id="rId3" Type="http://schemas.openxmlformats.org/officeDocument/2006/relationships/image" Target="../media/image25.png"/><Relationship Id="rId2" Type="http://schemas.openxmlformats.org/officeDocument/2006/relationships/image" Target="../media/image4.sv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89A589A-46DE-0F49-B460-E7914F3E440D}" type="doc">
      <dgm:prSet loTypeId="urn:microsoft.com/office/officeart/2008/layout/CircularPictureCallout" loCatId="" qsTypeId="urn:microsoft.com/office/officeart/2005/8/quickstyle/simple1" qsCatId="simple" csTypeId="urn:microsoft.com/office/officeart/2005/8/colors/accent2_2" csCatId="accent2" phldr="1"/>
      <dgm:spPr/>
      <dgm:t>
        <a:bodyPr rtlCol="0"/>
        <a:lstStyle/>
        <a:p>
          <a:pPr rtl="0"/>
          <a:endParaRPr lang="en-US"/>
        </a:p>
      </dgm:t>
    </dgm:pt>
    <dgm:pt modelId="{E39563C5-C199-4F5B-A899-8CC0710341A0}">
      <dgm:prSet/>
      <dgm:spPr/>
      <dgm:t>
        <a:bodyPr rtlCol="0"/>
        <a:lstStyle/>
        <a:p>
          <a:pPr rtl="0"/>
          <a:r>
            <a:rPr lang="zh-CN" altLang="en-US" noProof="0" dirty="0" smtClean="0">
              <a:latin typeface="华文行楷" panose="02010800040101010101" pitchFamily="2" charset="-122"/>
              <a:ea typeface="华文行楷" panose="02010800040101010101" pitchFamily="2" charset="-122"/>
            </a:rPr>
            <a:t>游戏出海难点</a:t>
          </a:r>
          <a:endParaRPr lang="zh-CN" altLang="en-US" noProof="0" dirty="0">
            <a:latin typeface="华文行楷" panose="02010800040101010101" pitchFamily="2" charset="-122"/>
            <a:ea typeface="华文行楷" panose="02010800040101010101" pitchFamily="2" charset="-122"/>
          </a:endParaRPr>
        </a:p>
      </dgm:t>
    </dgm:pt>
    <dgm:pt modelId="{6531EA77-44C5-4E3D-BA04-70C1E49BCD39}" cxnId="{BBAD9FDB-1013-4B11-A9AE-2815527D1B78}" type="parTrans">
      <dgm:prSet/>
      <dgm:spPr/>
      <dgm:t>
        <a:bodyPr rtlCol="0"/>
        <a:lstStyle/>
        <a:p>
          <a:pPr rtl="0"/>
          <a:endParaRPr lang="zh-CN" altLang="en-US" noProof="0" dirty="0"/>
        </a:p>
      </dgm:t>
    </dgm:pt>
    <dgm:pt modelId="{BC971DAC-9BE2-44B2-ABE4-8099C777E9C4}" cxnId="{BBAD9FDB-1013-4B11-A9AE-2815527D1B78}" type="sibTrans">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t>
        <a:bodyPr rtlCol="0"/>
        <a:lstStyle/>
        <a:p>
          <a:pPr rtl="0"/>
          <a:endParaRPr lang="zh-CN" altLang="en-US" noProof="0" dirty="0">
            <a:latin typeface="Microsoft YaHei UI" panose="020B0503020204020204" pitchFamily="34" charset="-122"/>
            <a:ea typeface="Microsoft YaHei UI" panose="020B0503020204020204" pitchFamily="34" charset="-122"/>
          </a:endParaRPr>
        </a:p>
      </dgm:t>
    </dgm:pt>
    <dgm:pt modelId="{15B1A768-2666-4AB4-BDA7-F0E3C4160D59}">
      <dgm:prSet/>
      <dgm:spPr/>
      <dgm:t>
        <a:bodyPr rtlCol="0"/>
        <a:lstStyle/>
        <a:p>
          <a:pPr rtl="0"/>
          <a:r>
            <a:rPr lang="zh-CN" altLang="en-US" noProof="0" dirty="0" smtClean="0">
              <a:latin typeface="华文行楷" panose="02010800040101010101" pitchFamily="2" charset="-122"/>
              <a:ea typeface="华文行楷" panose="02010800040101010101" pitchFamily="2" charset="-122"/>
            </a:rPr>
            <a:t>游戏本地化概念及重要性</a:t>
          </a:r>
          <a:endParaRPr lang="zh-CN" altLang="en-US" noProof="0" dirty="0">
            <a:latin typeface="华文行楷" panose="02010800040101010101" pitchFamily="2" charset="-122"/>
            <a:ea typeface="华文行楷" panose="02010800040101010101" pitchFamily="2" charset="-122"/>
          </a:endParaRPr>
        </a:p>
      </dgm:t>
    </dgm:pt>
    <dgm:pt modelId="{D47033D3-4E41-485A-B515-A02A8C3B404A}" cxnId="{08DEC938-538C-403B-80C3-828B96DAFF82}" type="parTrans">
      <dgm:prSet/>
      <dgm:spPr/>
      <dgm:t>
        <a:bodyPr rtlCol="0"/>
        <a:lstStyle/>
        <a:p>
          <a:pPr rtl="0"/>
          <a:endParaRPr lang="zh-CN" altLang="en-US" noProof="0" dirty="0"/>
        </a:p>
      </dgm:t>
    </dgm:pt>
    <dgm:pt modelId="{72FFCBD4-DD9D-4E06-81E4-54307F97A3F0}" cxnId="{08DEC938-538C-403B-80C3-828B96DAFF82}" type="sibTrans">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t>
        <a:bodyPr rtlCol="0"/>
        <a:lstStyle/>
        <a:p>
          <a:pPr rtl="0"/>
          <a:endParaRPr lang="zh-CN" altLang="en-US" noProof="0" dirty="0">
            <a:latin typeface="Microsoft YaHei UI" panose="020B0503020204020204" pitchFamily="34" charset="-122"/>
            <a:ea typeface="Microsoft YaHei UI" panose="020B0503020204020204" pitchFamily="34" charset="-122"/>
          </a:endParaRPr>
        </a:p>
      </dgm:t>
    </dgm:pt>
    <dgm:pt modelId="{3AA5586A-C40E-4DDA-98A5-6545F36F46AB}">
      <dgm:prSet/>
      <dgm:spPr/>
      <dgm:t>
        <a:bodyPr rtlCol="0"/>
        <a:lstStyle/>
        <a:p>
          <a:pPr rtl="0"/>
          <a:r>
            <a:rPr lang="zh-CN" altLang="en-US" noProof="0" dirty="0" smtClean="0">
              <a:latin typeface="华文行楷" panose="02010800040101010101" pitchFamily="2" charset="-122"/>
              <a:ea typeface="华文行楷" panose="02010800040101010101" pitchFamily="2" charset="-122"/>
            </a:rPr>
            <a:t>游戏公司做好本地化的途径</a:t>
          </a:r>
          <a:endParaRPr lang="zh-CN" altLang="en-US" noProof="0" dirty="0">
            <a:latin typeface="华文行楷" panose="02010800040101010101" pitchFamily="2" charset="-122"/>
            <a:ea typeface="华文行楷" panose="02010800040101010101" pitchFamily="2" charset="-122"/>
          </a:endParaRPr>
        </a:p>
      </dgm:t>
    </dgm:pt>
    <dgm:pt modelId="{ABF44FB7-9255-4D99-BC69-3BE74FDF8E87}" cxnId="{119FEAF1-383D-4740-9124-CC9EEA7E35F9}" type="parTrans">
      <dgm:prSet/>
      <dgm:spPr/>
      <dgm:t>
        <a:bodyPr rtlCol="0"/>
        <a:lstStyle/>
        <a:p>
          <a:pPr rtl="0"/>
          <a:endParaRPr lang="zh-CN" altLang="en-US" noProof="0" dirty="0"/>
        </a:p>
      </dgm:t>
    </dgm:pt>
    <dgm:pt modelId="{19FB306E-81B4-4F3F-99EE-765120CBB6B3}" cxnId="{119FEAF1-383D-4740-9124-CC9EEA7E35F9}" type="sibTrans">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rtlCol="0"/>
        <a:lstStyle/>
        <a:p>
          <a:pPr rtl="0"/>
          <a:endParaRPr lang="zh-CN" altLang="en-US" noProof="0" dirty="0">
            <a:latin typeface="Microsoft YaHei UI" panose="020B0503020204020204" pitchFamily="34" charset="-122"/>
            <a:ea typeface="Microsoft YaHei UI" panose="020B0503020204020204" pitchFamily="34" charset="-122"/>
          </a:endParaRPr>
        </a:p>
      </dgm:t>
    </dgm:pt>
    <dgm:pt modelId="{66039115-797B-304C-9FC0-EFABB1F21232}">
      <dgm:prSet custT="1"/>
      <dgm:spPr/>
      <dgm:t>
        <a:bodyPr rtlCol="0"/>
        <a:lstStyle/>
        <a:p>
          <a:pPr rtl="0"/>
          <a:r>
            <a:rPr lang="en-US" altLang="zh-CN" sz="2300" noProof="0" dirty="0" smtClean="0">
              <a:latin typeface="Microsoft YaHei UI" panose="020B0503020204020204" pitchFamily="34" charset="-122"/>
              <a:ea typeface="Microsoft YaHei UI" panose="020B0503020204020204" pitchFamily="34" charset="-122"/>
            </a:rPr>
            <a:t>Content</a:t>
          </a:r>
          <a:endParaRPr lang="zh-CN" altLang="en-US" sz="2300" noProof="0" dirty="0">
            <a:latin typeface="Microsoft YaHei UI" panose="020B0503020204020204" pitchFamily="34" charset="-122"/>
            <a:ea typeface="Microsoft YaHei UI" panose="020B0503020204020204" pitchFamily="34" charset="-122"/>
          </a:endParaRPr>
        </a:p>
      </dgm:t>
    </dgm:pt>
    <dgm:pt modelId="{D044F6BA-1D90-EC47-8A78-B9796198ECF5}" cxnId="{31C3237C-2299-B649-8C93-587C97AC9999}" type="sibTrans">
      <dgm:prSet/>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423" t="15288" r="26424" b="36559"/>
          </a:stretch>
        </a:blipFill>
        <a:ln w="635">
          <a:solidFill>
            <a:schemeClr val="tx1">
              <a:alpha val="50000"/>
            </a:schemeClr>
          </a:solidFill>
        </a:ln>
      </dgm:spPr>
      <dgm:t>
        <a:bodyPr rtlCol="0"/>
        <a:lstStyle/>
        <a:p>
          <a:pPr rtl="0"/>
          <a:endParaRPr lang="zh-CN" altLang="en-US" noProof="0" dirty="0">
            <a:latin typeface="Microsoft YaHei UI" panose="020B0503020204020204" pitchFamily="34" charset="-122"/>
            <a:ea typeface="Microsoft YaHei UI" panose="020B0503020204020204" pitchFamily="34" charset="-122"/>
          </a:endParaRPr>
        </a:p>
      </dgm:t>
    </dgm:pt>
    <dgm:pt modelId="{C8EABE8F-1E84-494E-AD8A-32BA419A36E9}" cxnId="{31C3237C-2299-B649-8C93-587C97AC9999}" type="parTrans">
      <dgm:prSet/>
      <dgm:spPr/>
      <dgm:t>
        <a:bodyPr rtlCol="0"/>
        <a:lstStyle/>
        <a:p>
          <a:pPr rtl="0"/>
          <a:endParaRPr lang="zh-CN" altLang="en-US" noProof="0" dirty="0"/>
        </a:p>
      </dgm:t>
    </dgm:pt>
    <dgm:pt modelId="{31CDA5B9-892A-4957-A6C1-CB474EDD26B3}" type="pres">
      <dgm:prSet presAssocID="{489A589A-46DE-0F49-B460-E7914F3E440D}" presName="Name0" presStyleCnt="0">
        <dgm:presLayoutVars>
          <dgm:chMax val="7"/>
          <dgm:chPref val="7"/>
          <dgm:dir/>
        </dgm:presLayoutVars>
      </dgm:prSet>
      <dgm:spPr/>
      <dgm:t>
        <a:bodyPr/>
        <a:lstStyle/>
        <a:p>
          <a:endParaRPr lang="zh-CN" altLang="en-US"/>
        </a:p>
      </dgm:t>
    </dgm:pt>
    <dgm:pt modelId="{B18AE322-EE24-4F21-BA38-33A0666D285C}" type="pres">
      <dgm:prSet presAssocID="{489A589A-46DE-0F49-B460-E7914F3E440D}" presName="Name1" presStyleCnt="0"/>
      <dgm:spPr/>
    </dgm:pt>
    <dgm:pt modelId="{7F52993D-99F4-4D8C-A62C-5BFF7578D04D}" type="pres">
      <dgm:prSet presAssocID="{D044F6BA-1D90-EC47-8A78-B9796198ECF5}" presName="picture_1" presStyleCnt="0"/>
      <dgm:spPr/>
    </dgm:pt>
    <dgm:pt modelId="{4B45A233-591B-4AA8-B1F4-FD981D611E73}" type="pres">
      <dgm:prSet presAssocID="{D044F6BA-1D90-EC47-8A78-B9796198ECF5}" presName="pictureRepeatNode" presStyleLbl="alignImgPlace1" presStyleIdx="0" presStyleCnt="4" custLinFactNeighborX="-487"/>
      <dgm:spPr/>
      <dgm:t>
        <a:bodyPr/>
        <a:lstStyle/>
        <a:p>
          <a:endParaRPr lang="zh-CN" altLang="en-US"/>
        </a:p>
      </dgm:t>
    </dgm:pt>
    <dgm:pt modelId="{283005FA-6463-4617-A2CF-7C3C4FCD1B71}" type="pres">
      <dgm:prSet presAssocID="{66039115-797B-304C-9FC0-EFABB1F21232}" presName="text_1" presStyleLbl="node1" presStyleIdx="0" presStyleCnt="0" custScaleY="40894" custLinFactNeighborX="-83" custLinFactNeighborY="-3289">
        <dgm:presLayoutVars>
          <dgm:bulletEnabled val="1"/>
        </dgm:presLayoutVars>
      </dgm:prSet>
      <dgm:spPr/>
      <dgm:t>
        <a:bodyPr/>
        <a:lstStyle/>
        <a:p>
          <a:endParaRPr lang="zh-CN" altLang="en-US"/>
        </a:p>
      </dgm:t>
    </dgm:pt>
    <dgm:pt modelId="{8EE97887-47F6-4AA2-B555-B4C65C838496}" type="pres">
      <dgm:prSet presAssocID="{BC971DAC-9BE2-44B2-ABE4-8099C777E9C4}" presName="picture_2" presStyleCnt="0"/>
      <dgm:spPr/>
    </dgm:pt>
    <dgm:pt modelId="{5650C73F-166D-441B-B100-602E6E50702D}" type="pres">
      <dgm:prSet presAssocID="{BC971DAC-9BE2-44B2-ABE4-8099C777E9C4}" presName="pictureRepeatNode" presStyleLbl="alignImgPlace1" presStyleIdx="1" presStyleCnt="4"/>
      <dgm:spPr/>
      <dgm:t>
        <a:bodyPr/>
        <a:lstStyle/>
        <a:p>
          <a:endParaRPr lang="zh-CN" altLang="en-US"/>
        </a:p>
      </dgm:t>
    </dgm:pt>
    <dgm:pt modelId="{15357313-1612-4DD3-B23B-A1746EAAD445}" type="pres">
      <dgm:prSet presAssocID="{E39563C5-C199-4F5B-A899-8CC0710341A0}" presName="line_2" presStyleLbl="parChTrans1D1" presStyleIdx="0" presStyleCnt="3" custFlipVert="1" custSzY="45720" custScaleX="48461" custLinFactY="97555" custLinFactNeighborX="11416" custLinFactNeighborY="100000"/>
      <dgm:spPr/>
    </dgm:pt>
    <dgm:pt modelId="{0D75AA9B-2817-428A-8919-D9CC568E76EE}" type="pres">
      <dgm:prSet presAssocID="{E39563C5-C199-4F5B-A899-8CC0710341A0}" presName="textparent_2" presStyleLbl="node1" presStyleIdx="0" presStyleCnt="0"/>
      <dgm:spPr/>
    </dgm:pt>
    <dgm:pt modelId="{8590389C-1B78-4161-83D2-B7C475E19097}" type="pres">
      <dgm:prSet presAssocID="{E39563C5-C199-4F5B-A899-8CC0710341A0}" presName="text_2" presStyleLbl="revTx" presStyleIdx="0" presStyleCnt="3" custScaleX="409596" custScaleY="102511">
        <dgm:presLayoutVars>
          <dgm:bulletEnabled val="1"/>
        </dgm:presLayoutVars>
      </dgm:prSet>
      <dgm:spPr/>
      <dgm:t>
        <a:bodyPr/>
        <a:lstStyle/>
        <a:p>
          <a:endParaRPr lang="zh-CN" altLang="en-US"/>
        </a:p>
      </dgm:t>
    </dgm:pt>
    <dgm:pt modelId="{C0C3E615-6E18-4432-A096-9047769FED28}" type="pres">
      <dgm:prSet presAssocID="{72FFCBD4-DD9D-4E06-81E4-54307F97A3F0}" presName="picture_3" presStyleCnt="0"/>
      <dgm:spPr/>
    </dgm:pt>
    <dgm:pt modelId="{1603A9FB-E8BE-4A12-940B-4A7281FB6C9B}" type="pres">
      <dgm:prSet presAssocID="{72FFCBD4-DD9D-4E06-81E4-54307F97A3F0}" presName="pictureRepeatNode" presStyleLbl="alignImgPlace1" presStyleIdx="2" presStyleCnt="4"/>
      <dgm:spPr/>
      <dgm:t>
        <a:bodyPr/>
        <a:lstStyle/>
        <a:p>
          <a:endParaRPr lang="zh-CN" altLang="en-US"/>
        </a:p>
      </dgm:t>
    </dgm:pt>
    <dgm:pt modelId="{33A93E91-1CCE-4DE9-AE34-E4BE1F15F479}" type="pres">
      <dgm:prSet presAssocID="{15B1A768-2666-4AB4-BDA7-F0E3C4160D59}" presName="line_3" presStyleLbl="parChTrans1D1" presStyleIdx="1" presStyleCnt="3" custFlipVert="1" custSzY="45720" custScaleX="25627" custLinFactNeighborX="18391" custLinFactNeighborY="84667"/>
      <dgm:spPr/>
    </dgm:pt>
    <dgm:pt modelId="{B4376340-E85F-4877-A559-24C7838C11C2}" type="pres">
      <dgm:prSet presAssocID="{15B1A768-2666-4AB4-BDA7-F0E3C4160D59}" presName="textparent_3" presStyleLbl="node1" presStyleIdx="0" presStyleCnt="0"/>
      <dgm:spPr/>
    </dgm:pt>
    <dgm:pt modelId="{A5E1DD1A-6AA9-444E-BC1A-9868701E30FD}" type="pres">
      <dgm:prSet presAssocID="{15B1A768-2666-4AB4-BDA7-F0E3C4160D59}" presName="text_3" presStyleLbl="revTx" presStyleIdx="1" presStyleCnt="3" custScaleX="261890" custScaleY="89603">
        <dgm:presLayoutVars>
          <dgm:bulletEnabled val="1"/>
        </dgm:presLayoutVars>
      </dgm:prSet>
      <dgm:spPr/>
      <dgm:t>
        <a:bodyPr/>
        <a:lstStyle/>
        <a:p>
          <a:endParaRPr lang="zh-CN" altLang="en-US"/>
        </a:p>
      </dgm:t>
    </dgm:pt>
    <dgm:pt modelId="{2636DC21-F802-492C-BAE2-173DAF467730}" type="pres">
      <dgm:prSet presAssocID="{19FB306E-81B4-4F3F-99EE-765120CBB6B3}" presName="picture_4" presStyleCnt="0"/>
      <dgm:spPr/>
    </dgm:pt>
    <dgm:pt modelId="{4A9742AD-B577-4378-AF83-DC5ECD325381}" type="pres">
      <dgm:prSet presAssocID="{19FB306E-81B4-4F3F-99EE-765120CBB6B3}" presName="pictureRepeatNode" presStyleLbl="alignImgPlace1" presStyleIdx="3" presStyleCnt="4"/>
      <dgm:spPr/>
      <dgm:t>
        <a:bodyPr/>
        <a:lstStyle/>
        <a:p>
          <a:endParaRPr lang="zh-CN" altLang="en-US"/>
        </a:p>
      </dgm:t>
    </dgm:pt>
    <dgm:pt modelId="{A9926F31-E651-4DE8-98F4-4989FD9B3A91}" type="pres">
      <dgm:prSet presAssocID="{3AA5586A-C40E-4DDA-98A5-6545F36F46AB}" presName="line_4" presStyleLbl="parChTrans1D1" presStyleIdx="2" presStyleCnt="3" custFlipVert="0" custSzY="45720" custScaleX="46358" custLinFactY="-5834" custLinFactNeighborX="11532" custLinFactNeighborY="-100000"/>
      <dgm:spPr/>
    </dgm:pt>
    <dgm:pt modelId="{B8F9A10D-F89E-4FD8-923B-F55293AF73A3}" type="pres">
      <dgm:prSet presAssocID="{3AA5586A-C40E-4DDA-98A5-6545F36F46AB}" presName="textparent_4" presStyleLbl="node1" presStyleIdx="0" presStyleCnt="0"/>
      <dgm:spPr/>
    </dgm:pt>
    <dgm:pt modelId="{3F9AD50F-4E5E-4216-8AAF-56B9193E68BC}" type="pres">
      <dgm:prSet presAssocID="{3AA5586A-C40E-4DDA-98A5-6545F36F46AB}" presName="text_4" presStyleLbl="revTx" presStyleIdx="2" presStyleCnt="3" custScaleX="158539" custScaleY="105210">
        <dgm:presLayoutVars>
          <dgm:bulletEnabled val="1"/>
        </dgm:presLayoutVars>
      </dgm:prSet>
      <dgm:spPr/>
      <dgm:t>
        <a:bodyPr/>
        <a:lstStyle/>
        <a:p>
          <a:endParaRPr lang="zh-CN" altLang="en-US"/>
        </a:p>
      </dgm:t>
    </dgm:pt>
  </dgm:ptLst>
  <dgm:cxnLst>
    <dgm:cxn modelId="{BBAD9FDB-1013-4B11-A9AE-2815527D1B78}" srcId="{489A589A-46DE-0F49-B460-E7914F3E440D}" destId="{E39563C5-C199-4F5B-A899-8CC0710341A0}" srcOrd="1" destOrd="0" parTransId="{6531EA77-44C5-4E3D-BA04-70C1E49BCD39}" sibTransId="{BC971DAC-9BE2-44B2-ABE4-8099C777E9C4}"/>
    <dgm:cxn modelId="{08DEC938-538C-403B-80C3-828B96DAFF82}" srcId="{489A589A-46DE-0F49-B460-E7914F3E440D}" destId="{15B1A768-2666-4AB4-BDA7-F0E3C4160D59}" srcOrd="2" destOrd="0" parTransId="{D47033D3-4E41-485A-B515-A02A8C3B404A}" sibTransId="{72FFCBD4-DD9D-4E06-81E4-54307F97A3F0}"/>
    <dgm:cxn modelId="{14F70CBE-12D4-40B1-8BCC-DDE90B698CAB}" type="presOf" srcId="{19FB306E-81B4-4F3F-99EE-765120CBB6B3}" destId="{4A9742AD-B577-4378-AF83-DC5ECD325381}" srcOrd="0" destOrd="0" presId="urn:microsoft.com/office/officeart/2008/layout/CircularPictureCallout"/>
    <dgm:cxn modelId="{31C3237C-2299-B649-8C93-587C97AC9999}" srcId="{489A589A-46DE-0F49-B460-E7914F3E440D}" destId="{66039115-797B-304C-9FC0-EFABB1F21232}" srcOrd="0" destOrd="0" parTransId="{C8EABE8F-1E84-494E-AD8A-32BA419A36E9}" sibTransId="{D044F6BA-1D90-EC47-8A78-B9796198ECF5}"/>
    <dgm:cxn modelId="{75ACB9C9-9A0E-4BFC-B758-E53A6916A24B}" type="presOf" srcId="{3AA5586A-C40E-4DDA-98A5-6545F36F46AB}" destId="{3F9AD50F-4E5E-4216-8AAF-56B9193E68BC}" srcOrd="0" destOrd="0" presId="urn:microsoft.com/office/officeart/2008/layout/CircularPictureCallout"/>
    <dgm:cxn modelId="{7E6A3AF0-1322-4319-BEBD-2CD61A0A57CA}" type="presOf" srcId="{72FFCBD4-DD9D-4E06-81E4-54307F97A3F0}" destId="{1603A9FB-E8BE-4A12-940B-4A7281FB6C9B}" srcOrd="0" destOrd="0" presId="urn:microsoft.com/office/officeart/2008/layout/CircularPictureCallout"/>
    <dgm:cxn modelId="{119FEAF1-383D-4740-9124-CC9EEA7E35F9}" srcId="{489A589A-46DE-0F49-B460-E7914F3E440D}" destId="{3AA5586A-C40E-4DDA-98A5-6545F36F46AB}" srcOrd="3" destOrd="0" parTransId="{ABF44FB7-9255-4D99-BC69-3BE74FDF8E87}" sibTransId="{19FB306E-81B4-4F3F-99EE-765120CBB6B3}"/>
    <dgm:cxn modelId="{929599CE-BA4C-4351-A93E-2209A86F4B40}" type="presOf" srcId="{D044F6BA-1D90-EC47-8A78-B9796198ECF5}" destId="{4B45A233-591B-4AA8-B1F4-FD981D611E73}" srcOrd="0" destOrd="0" presId="urn:microsoft.com/office/officeart/2008/layout/CircularPictureCallout"/>
    <dgm:cxn modelId="{5D586F1E-9216-4416-8E2E-95CFEE7527E3}" type="presOf" srcId="{E39563C5-C199-4F5B-A899-8CC0710341A0}" destId="{8590389C-1B78-4161-83D2-B7C475E19097}" srcOrd="0" destOrd="0" presId="urn:microsoft.com/office/officeart/2008/layout/CircularPictureCallout"/>
    <dgm:cxn modelId="{1A391DE8-FF69-4955-BF1B-228A9577CA7B}" type="presOf" srcId="{66039115-797B-304C-9FC0-EFABB1F21232}" destId="{283005FA-6463-4617-A2CF-7C3C4FCD1B71}" srcOrd="0" destOrd="0" presId="urn:microsoft.com/office/officeart/2008/layout/CircularPictureCallout"/>
    <dgm:cxn modelId="{178E1C52-9097-4E26-B8B0-E893E107C30B}" type="presOf" srcId="{15B1A768-2666-4AB4-BDA7-F0E3C4160D59}" destId="{A5E1DD1A-6AA9-444E-BC1A-9868701E30FD}" srcOrd="0" destOrd="0" presId="urn:microsoft.com/office/officeart/2008/layout/CircularPictureCallout"/>
    <dgm:cxn modelId="{00AE658D-B012-4ADC-BD12-0CA2745E6A2E}" type="presOf" srcId="{489A589A-46DE-0F49-B460-E7914F3E440D}" destId="{31CDA5B9-892A-4957-A6C1-CB474EDD26B3}" srcOrd="0" destOrd="0" presId="urn:microsoft.com/office/officeart/2008/layout/CircularPictureCallout"/>
    <dgm:cxn modelId="{B2E8436E-C6B6-47CF-A2C8-D36E680C87AD}" type="presOf" srcId="{BC971DAC-9BE2-44B2-ABE4-8099C777E9C4}" destId="{5650C73F-166D-441B-B100-602E6E50702D}" srcOrd="0" destOrd="0" presId="urn:microsoft.com/office/officeart/2008/layout/CircularPictureCallout"/>
    <dgm:cxn modelId="{E26EB438-0264-4FD9-871D-96A518667F70}" type="presParOf" srcId="{31CDA5B9-892A-4957-A6C1-CB474EDD26B3}" destId="{B18AE322-EE24-4F21-BA38-33A0666D285C}" srcOrd="0" destOrd="0" presId="urn:microsoft.com/office/officeart/2008/layout/CircularPictureCallout"/>
    <dgm:cxn modelId="{A5DCF62A-B007-40A8-A32A-8A50AC5EE75D}" type="presParOf" srcId="{B18AE322-EE24-4F21-BA38-33A0666D285C}" destId="{7F52993D-99F4-4D8C-A62C-5BFF7578D04D}" srcOrd="0" destOrd="0" presId="urn:microsoft.com/office/officeart/2008/layout/CircularPictureCallout"/>
    <dgm:cxn modelId="{CC0FC3E0-B36D-469A-AF5D-0B7A3398B324}" type="presParOf" srcId="{7F52993D-99F4-4D8C-A62C-5BFF7578D04D}" destId="{4B45A233-591B-4AA8-B1F4-FD981D611E73}" srcOrd="0" destOrd="0" presId="urn:microsoft.com/office/officeart/2008/layout/CircularPictureCallout"/>
    <dgm:cxn modelId="{86AA35B3-C65C-44A8-B04D-42CABFED40AE}" type="presParOf" srcId="{B18AE322-EE24-4F21-BA38-33A0666D285C}" destId="{283005FA-6463-4617-A2CF-7C3C4FCD1B71}" srcOrd="1" destOrd="0" presId="urn:microsoft.com/office/officeart/2008/layout/CircularPictureCallout"/>
    <dgm:cxn modelId="{01A1EEDA-BEDE-40D6-8C19-5A058B7BF758}" type="presParOf" srcId="{B18AE322-EE24-4F21-BA38-33A0666D285C}" destId="{8EE97887-47F6-4AA2-B555-B4C65C838496}" srcOrd="2" destOrd="0" presId="urn:microsoft.com/office/officeart/2008/layout/CircularPictureCallout"/>
    <dgm:cxn modelId="{C69FD08B-EE43-452F-8E13-A272F62B505D}" type="presParOf" srcId="{8EE97887-47F6-4AA2-B555-B4C65C838496}" destId="{5650C73F-166D-441B-B100-602E6E50702D}" srcOrd="0" destOrd="0" presId="urn:microsoft.com/office/officeart/2008/layout/CircularPictureCallout"/>
    <dgm:cxn modelId="{2A9B3137-5164-483E-96C5-A72501DF91B5}" type="presParOf" srcId="{B18AE322-EE24-4F21-BA38-33A0666D285C}" destId="{15357313-1612-4DD3-B23B-A1746EAAD445}" srcOrd="3" destOrd="0" presId="urn:microsoft.com/office/officeart/2008/layout/CircularPictureCallout"/>
    <dgm:cxn modelId="{DBA84E67-93F4-4322-BA31-D91A29732E9A}" type="presParOf" srcId="{B18AE322-EE24-4F21-BA38-33A0666D285C}" destId="{0D75AA9B-2817-428A-8919-D9CC568E76EE}" srcOrd="4" destOrd="0" presId="urn:microsoft.com/office/officeart/2008/layout/CircularPictureCallout"/>
    <dgm:cxn modelId="{377B0756-31CD-445E-9BDE-0083AEB4A175}" type="presParOf" srcId="{0D75AA9B-2817-428A-8919-D9CC568E76EE}" destId="{8590389C-1B78-4161-83D2-B7C475E19097}" srcOrd="0" destOrd="0" presId="urn:microsoft.com/office/officeart/2008/layout/CircularPictureCallout"/>
    <dgm:cxn modelId="{F7F3ABD4-F382-403A-B6D7-D516F46055C3}" type="presParOf" srcId="{B18AE322-EE24-4F21-BA38-33A0666D285C}" destId="{C0C3E615-6E18-4432-A096-9047769FED28}" srcOrd="5" destOrd="0" presId="urn:microsoft.com/office/officeart/2008/layout/CircularPictureCallout"/>
    <dgm:cxn modelId="{3FB14028-7489-412C-95B3-BF85E840E37C}" type="presParOf" srcId="{C0C3E615-6E18-4432-A096-9047769FED28}" destId="{1603A9FB-E8BE-4A12-940B-4A7281FB6C9B}" srcOrd="0" destOrd="0" presId="urn:microsoft.com/office/officeart/2008/layout/CircularPictureCallout"/>
    <dgm:cxn modelId="{317B6CA0-117A-40EE-8140-506835011AEF}" type="presParOf" srcId="{B18AE322-EE24-4F21-BA38-33A0666D285C}" destId="{33A93E91-1CCE-4DE9-AE34-E4BE1F15F479}" srcOrd="6" destOrd="0" presId="urn:microsoft.com/office/officeart/2008/layout/CircularPictureCallout"/>
    <dgm:cxn modelId="{8BF5EF10-1084-4C1A-9CFB-A1B277A95A34}" type="presParOf" srcId="{B18AE322-EE24-4F21-BA38-33A0666D285C}" destId="{B4376340-E85F-4877-A559-24C7838C11C2}" srcOrd="7" destOrd="0" presId="urn:microsoft.com/office/officeart/2008/layout/CircularPictureCallout"/>
    <dgm:cxn modelId="{2CB3F2EF-9A3F-417F-A7D0-A54662E770F8}" type="presParOf" srcId="{B4376340-E85F-4877-A559-24C7838C11C2}" destId="{A5E1DD1A-6AA9-444E-BC1A-9868701E30FD}" srcOrd="0" destOrd="0" presId="urn:microsoft.com/office/officeart/2008/layout/CircularPictureCallout"/>
    <dgm:cxn modelId="{71F8980D-CBDE-4467-8099-8D1AE80523CA}" type="presParOf" srcId="{B18AE322-EE24-4F21-BA38-33A0666D285C}" destId="{2636DC21-F802-492C-BAE2-173DAF467730}" srcOrd="8" destOrd="0" presId="urn:microsoft.com/office/officeart/2008/layout/CircularPictureCallout"/>
    <dgm:cxn modelId="{011E1134-04F1-458C-8B9C-ED3B4678A86D}" type="presParOf" srcId="{2636DC21-F802-492C-BAE2-173DAF467730}" destId="{4A9742AD-B577-4378-AF83-DC5ECD325381}" srcOrd="0" destOrd="0" presId="urn:microsoft.com/office/officeart/2008/layout/CircularPictureCallout"/>
    <dgm:cxn modelId="{B56B51F1-DF75-4A15-8F82-4C35584FF3DF}" type="presParOf" srcId="{B18AE322-EE24-4F21-BA38-33A0666D285C}" destId="{A9926F31-E651-4DE8-98F4-4989FD9B3A91}" srcOrd="9" destOrd="0" presId="urn:microsoft.com/office/officeart/2008/layout/CircularPictureCallout"/>
    <dgm:cxn modelId="{55185BF1-2243-4665-AD9A-79C67C609A0F}" type="presParOf" srcId="{B18AE322-EE24-4F21-BA38-33A0666D285C}" destId="{B8F9A10D-F89E-4FD8-923B-F55293AF73A3}" srcOrd="10" destOrd="0" presId="urn:microsoft.com/office/officeart/2008/layout/CircularPictureCallout"/>
    <dgm:cxn modelId="{A130D97A-57A7-4982-A6A3-6749E034A8FB}" type="presParOf" srcId="{B8F9A10D-F89E-4FD8-923B-F55293AF73A3}" destId="{3F9AD50F-4E5E-4216-8AAF-56B9193E68BC}" srcOrd="0" destOrd="0" presId="urn:microsoft.com/office/officeart/2008/layout/CircularPictureCallou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4" qsCatId="simple" csTypeId="urn:microsoft.com/office/officeart/2005/8/colors/accent1_2" csCatId="accent1" phldr="1"/>
      <dgm:spPr/>
      <dgm:t>
        <a:bodyPr rtlCol="0"/>
        <a:lstStyle/>
        <a:p>
          <a:pPr rtl="0"/>
          <a:endParaRPr lang="en-US"/>
        </a:p>
      </dgm:t>
    </dgm:pt>
    <dgm:pt modelId="{B388C4F7-DD86-40E4-BA83-6838C8E845B2}">
      <dgm:prSet phldrT="[Text]" custT="1"/>
      <dgm:spPr/>
      <dgm:t>
        <a:bodyPr rtlCol="0"/>
        <a:lstStyle/>
        <a:p>
          <a:pPr rtl="0"/>
          <a:r>
            <a:rPr lang="zh-CN" altLang="en-US" sz="3600" b="1" dirty="0" smtClean="0">
              <a:latin typeface="华文行楷" panose="02010800040101010101" pitchFamily="2" charset="-122"/>
              <a:ea typeface="华文行楷" panose="02010800040101010101" pitchFamily="2" charset="-122"/>
            </a:rPr>
            <a:t>文化特征</a:t>
          </a:r>
          <a:endParaRPr lang="zh-CN" sz="3600" b="1" dirty="0">
            <a:latin typeface="华文行楷" panose="02010800040101010101" pitchFamily="2" charset="-122"/>
            <a:ea typeface="华文行楷" panose="02010800040101010101" pitchFamily="2" charset="-122"/>
          </a:endParaRPr>
        </a:p>
      </dgm:t>
    </dgm:pt>
    <dgm:pt modelId="{4F4EFEB2-AE6B-4B4E-A388-E726479684C1}" cxnId="{FDEC3F6B-F860-4E8B-8B14-455DBFCFBFB4}" type="parTrans">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BEE196C3-EEB3-4935-976F-A713EF603EEA}" cxnId="{FDEC3F6B-F860-4E8B-8B14-455DBFCFBFB4}" type="sibTrans">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27C8F191-CB8B-4A89-9EDF-D94B6E4ADC92}">
      <dgm:prSet phldrT="[Text]" custT="1"/>
      <dgm:spPr/>
      <dgm:t>
        <a:bodyPr rtlCol="0"/>
        <a:lstStyle/>
        <a:p>
          <a:pPr rtl="0"/>
          <a:r>
            <a:rPr lang="zh-CN" altLang="en-US" sz="2000" b="1" dirty="0" smtClean="0">
              <a:latin typeface="华文行楷" panose="02010800040101010101" pitchFamily="2" charset="-122"/>
              <a:ea typeface="华文行楷" panose="02010800040101010101" pitchFamily="2" charset="-122"/>
            </a:rPr>
            <a:t>文本分析</a:t>
          </a:r>
          <a:endParaRPr lang="en-US" sz="2000" b="1" dirty="0">
            <a:latin typeface="华文行楷" panose="02010800040101010101" pitchFamily="2" charset="-122"/>
            <a:ea typeface="华文行楷" panose="02010800040101010101" pitchFamily="2" charset="-122"/>
          </a:endParaRPr>
        </a:p>
      </dgm:t>
    </dgm:pt>
    <dgm:pt modelId="{8EFDF7C7-310E-4ED5-B739-2186FB69ED8A}" cxnId="{4E26289A-3825-4A9C-991F-8AB8A7EFD597}" type="parTrans">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755F5D09-ECCD-4FC5-B350-FED951F57983}" cxnId="{4E26289A-3825-4A9C-991F-8AB8A7EFD597}" type="sibTrans">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AEFF5EA2-6931-4098-96C8-31AE53CB425B}">
      <dgm:prSet phldrT="[Text]" custT="1"/>
      <dgm:spPr/>
      <dgm:t>
        <a:bodyPr rtlCol="0"/>
        <a:lstStyle/>
        <a:p>
          <a:pPr rtl="0"/>
          <a:r>
            <a:rPr lang="zh-CN" altLang="en-US" sz="2400" b="1" dirty="0" smtClean="0">
              <a:latin typeface="华文行楷" panose="02010800040101010101" pitchFamily="2" charset="-122"/>
              <a:ea typeface="华文行楷" panose="02010800040101010101" pitchFamily="2" charset="-122"/>
            </a:rPr>
            <a:t>人物熟知度</a:t>
          </a:r>
          <a:endParaRPr lang="en-US" sz="2400" b="1" dirty="0">
            <a:latin typeface="华文行楷" panose="02010800040101010101" pitchFamily="2" charset="-122"/>
            <a:ea typeface="华文行楷" panose="02010800040101010101" pitchFamily="2" charset="-122"/>
          </a:endParaRPr>
        </a:p>
      </dgm:t>
    </dgm:pt>
    <dgm:pt modelId="{AC52CE11-07EF-42A7-A67A-2231908FD231}" cxnId="{2D96128D-55F5-4B46-B071-9EA8CDCA9DCD}" type="parTrans">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FB25E557-3597-4AEA-B1FC-EA99A632BFB1}" cxnId="{2D96128D-55F5-4B46-B071-9EA8CDCA9DCD}" type="sibTrans">
      <dgm:prSet/>
      <dgm:spPr/>
      <dgm:t>
        <a:bodyPr rtlCol="0"/>
        <a:lstStyle/>
        <a:p>
          <a:pPr rtl="0"/>
          <a:endParaRPr lang="en-US">
            <a:latin typeface="Microsoft YaHei UI" panose="020B0503020204020204" pitchFamily="34" charset="-122"/>
            <a:ea typeface="Microsoft YaHei UI" panose="020B0503020204020204" pitchFamily="34" charset="-122"/>
          </a:endParaRPr>
        </a:p>
      </dgm:t>
    </dgm:pt>
    <dgm:pt modelId="{ECDCFC3A-A19B-4C15-804E-C51F6209B128}">
      <dgm:prSet phldrT="[Text]" custScaleX="142765" custScaleY="142765" custLinFactNeighborX="-13611" custLinFactNeighborY="-20914"/>
      <dgm:spPr/>
    </dgm:pt>
    <dgm:pt modelId="{EBCF00F9-E1A6-4A52-B205-DFF0773F346F}" cxnId="{F543B96D-171C-4E94-9DFC-C027117DF40C}" type="parTrans">
      <dgm:prSet/>
      <dgm:spPr/>
      <dgm:t>
        <a:bodyPr/>
        <a:lstStyle/>
        <a:p>
          <a:endParaRPr lang="zh-CN" altLang="en-US"/>
        </a:p>
      </dgm:t>
    </dgm:pt>
    <dgm:pt modelId="{599C8D64-ADE0-4F67-9CCD-302BE3D77DC9}" cxnId="{F543B96D-171C-4E94-9DFC-C027117DF40C}" type="sibTrans">
      <dgm:prSet/>
      <dgm:spPr/>
      <dgm:t>
        <a:bodyPr/>
        <a:lstStyle/>
        <a:p>
          <a:endParaRPr lang="zh-CN" altLang="en-US"/>
        </a:p>
      </dgm:t>
    </dgm:pt>
    <dgm:pt modelId="{EC323DFF-E2DA-4381-8948-5F3D2CD82207}" type="pres">
      <dgm:prSet presAssocID="{BE5B76ED-C686-4E97-9A28-74231B4FDDD1}" presName="Name0" presStyleCnt="0">
        <dgm:presLayoutVars>
          <dgm:chMax val="1"/>
          <dgm:chPref val="1"/>
        </dgm:presLayoutVars>
      </dgm:prSet>
      <dgm:spPr/>
      <dgm:t>
        <a:bodyPr/>
        <a:lstStyle/>
        <a:p>
          <a:endParaRPr lang="zh-CN" altLang="en-US"/>
        </a:p>
      </dgm:t>
    </dgm:pt>
    <dgm:pt modelId="{A6EEB127-C2F5-4C0D-B108-CC2B3F78F4F1}" type="pres">
      <dgm:prSet presAssocID="{B388C4F7-DD86-40E4-BA83-6838C8E845B2}" presName="Parent" presStyleLbl="node0" presStyleIdx="0" presStyleCnt="1" custLinFactNeighborX="3373" custLinFactNeighborY="-1267">
        <dgm:presLayoutVars>
          <dgm:chMax val="5"/>
          <dgm:chPref val="5"/>
        </dgm:presLayoutVars>
      </dgm:prSet>
      <dgm:spPr/>
      <dgm:t>
        <a:bodyPr/>
        <a:lstStyle/>
        <a:p>
          <a:endParaRPr lang="zh-CN" altLang="en-US"/>
        </a:p>
      </dgm:t>
    </dgm:pt>
    <dgm:pt modelId="{8A0FF0D8-0AF7-44A4-833E-7EA23A507B5A}" type="pres">
      <dgm:prSet presAssocID="{B388C4F7-DD86-40E4-BA83-6838C8E845B2}" presName="Accent1" presStyleLbl="node1" presStyleIdx="0" presStyleCnt="13"/>
      <dgm:spPr/>
    </dgm:pt>
    <dgm:pt modelId="{F988BAF3-9DE2-4A25-84FE-B7C476401BC3}" type="pres">
      <dgm:prSet presAssocID="{B388C4F7-DD86-40E4-BA83-6838C8E845B2}" presName="Accent2" presStyleLbl="node1" presStyleIdx="1" presStyleCnt="13"/>
      <dgm:spPr/>
    </dgm:pt>
    <dgm:pt modelId="{6288D093-07AF-4EEB-B57C-FB5DA4420E30}" type="pres">
      <dgm:prSet presAssocID="{B388C4F7-DD86-40E4-BA83-6838C8E845B2}" presName="Accent3" presStyleLbl="node1" presStyleIdx="2" presStyleCnt="13"/>
      <dgm:spPr/>
    </dgm:pt>
    <dgm:pt modelId="{099685E2-34CD-4723-A342-ED2D0CA22ECA}" type="pres">
      <dgm:prSet presAssocID="{B388C4F7-DD86-40E4-BA83-6838C8E845B2}" presName="Accent4" presStyleLbl="node1" presStyleIdx="3" presStyleCnt="13"/>
      <dgm:spPr/>
    </dgm:pt>
    <dgm:pt modelId="{282F7230-9226-4387-9620-3DC67223F95C}" type="pres">
      <dgm:prSet presAssocID="{B388C4F7-DD86-40E4-BA83-6838C8E845B2}" presName="Accent5" presStyleLbl="node1" presStyleIdx="4" presStyleCnt="13"/>
      <dgm:spPr/>
    </dgm:pt>
    <dgm:pt modelId="{2682D7C4-37F7-4CA1-B102-AED7627E9C93}" type="pres">
      <dgm:prSet presAssocID="{B388C4F7-DD86-40E4-BA83-6838C8E845B2}" presName="Accent6" presStyleLbl="node1" presStyleIdx="5" presStyleCnt="13"/>
      <dgm:spPr/>
    </dgm:pt>
    <dgm:pt modelId="{CCDD2561-1FC5-4EA6-AD90-3ADAF62A41D1}" type="pres">
      <dgm:prSet presAssocID="{27C8F191-CB8B-4A89-9EDF-D94B6E4ADC92}" presName="Child1" presStyleLbl="node1" presStyleIdx="6" presStyleCnt="13" custScaleX="142765" custScaleY="142765" custLinFactNeighborX="-13611" custLinFactNeighborY="-20914">
        <dgm:presLayoutVars>
          <dgm:chMax val="0"/>
          <dgm:chPref val="0"/>
        </dgm:presLayoutVars>
      </dgm:prSet>
      <dgm:spPr/>
      <dgm:t>
        <a:bodyPr/>
        <a:lstStyle/>
        <a:p>
          <a:endParaRPr lang="zh-CN" altLang="en-US"/>
        </a:p>
      </dgm:t>
    </dgm:pt>
    <dgm:pt modelId="{DD36342D-1CB9-480B-9443-592ECACCB1B2}" type="pres">
      <dgm:prSet presAssocID="{27C8F191-CB8B-4A89-9EDF-D94B6E4ADC92}" presName="Accent7" presStyleCnt="0"/>
      <dgm:spPr/>
    </dgm:pt>
    <dgm:pt modelId="{2470B0FE-F3CE-48F3-AE82-73016C487D68}" type="pres">
      <dgm:prSet presAssocID="{27C8F191-CB8B-4A89-9EDF-D94B6E4ADC92}" presName="AccentHold1" presStyleLbl="node1" presStyleIdx="7" presStyleCnt="13"/>
      <dgm:spPr/>
    </dgm:pt>
    <dgm:pt modelId="{1C5C821B-7AF3-4B1C-B3FE-45A337B82741}" type="pres">
      <dgm:prSet presAssocID="{27C8F191-CB8B-4A89-9EDF-D94B6E4ADC92}" presName="Accent8" presStyleCnt="0"/>
      <dgm:spPr/>
    </dgm:pt>
    <dgm:pt modelId="{48BC9D73-B86D-4378-970E-5CD650E31618}" type="pres">
      <dgm:prSet presAssocID="{27C8F191-CB8B-4A89-9EDF-D94B6E4ADC92}" presName="AccentHold2" presStyleLbl="node1" presStyleIdx="8" presStyleCnt="13" custScaleX="252844" custScaleY="212288" custLinFactX="295678" custLinFactNeighborX="300000" custLinFactNeighborY="31710"/>
      <dgm:spPr/>
    </dgm:pt>
    <dgm:pt modelId="{EB301C3D-F1F9-4A72-AC54-827EBC1AD812}" type="pres">
      <dgm:prSet presAssocID="{AEFF5EA2-6931-4098-96C8-31AE53CB425B}" presName="Child2" presStyleLbl="node1" presStyleIdx="9" presStyleCnt="13" custScaleX="155423" custScaleY="155423" custLinFactNeighborX="22013" custLinFactNeighborY="-5070">
        <dgm:presLayoutVars>
          <dgm:chMax val="0"/>
          <dgm:chPref val="0"/>
        </dgm:presLayoutVars>
      </dgm:prSet>
      <dgm:spPr/>
      <dgm:t>
        <a:bodyPr/>
        <a:lstStyle/>
        <a:p>
          <a:endParaRPr lang="zh-CN" altLang="en-US"/>
        </a:p>
      </dgm:t>
    </dgm:pt>
    <dgm:pt modelId="{6B30F03A-93BA-441A-ABF4-25C2455DF7C0}" type="pres">
      <dgm:prSet presAssocID="{AEFF5EA2-6931-4098-96C8-31AE53CB425B}" presName="Accent9" presStyleCnt="0"/>
      <dgm:spPr/>
    </dgm:pt>
    <dgm:pt modelId="{0DF8FB3E-B0B0-40D8-B039-0C7B496BBA97}" type="pres">
      <dgm:prSet presAssocID="{AEFF5EA2-6931-4098-96C8-31AE53CB425B}" presName="AccentHold1" presStyleLbl="node1" presStyleIdx="10" presStyleCnt="13"/>
      <dgm:spPr/>
    </dgm:pt>
    <dgm:pt modelId="{37FA1CD0-A7DC-4E74-BDC2-224405012EB0}" type="pres">
      <dgm:prSet presAssocID="{AEFF5EA2-6931-4098-96C8-31AE53CB425B}" presName="Accent10" presStyleCnt="0"/>
      <dgm:spPr/>
    </dgm:pt>
    <dgm:pt modelId="{022614F8-042B-41CB-A6A7-8094C903EB2F}" type="pres">
      <dgm:prSet presAssocID="{AEFF5EA2-6931-4098-96C8-31AE53CB425B}" presName="AccentHold2" presStyleLbl="node1" presStyleIdx="11" presStyleCnt="13"/>
      <dgm:spPr/>
    </dgm:pt>
    <dgm:pt modelId="{BA4661A9-DFAB-468E-97BE-F29D08FF69A9}" type="pres">
      <dgm:prSet presAssocID="{AEFF5EA2-6931-4098-96C8-31AE53CB425B}" presName="Accent11" presStyleCnt="0"/>
      <dgm:spPr/>
    </dgm:pt>
    <dgm:pt modelId="{C85BB588-B4E8-4D50-9280-4D4F2686007C}" type="pres">
      <dgm:prSet presAssocID="{AEFF5EA2-6931-4098-96C8-31AE53CB425B}" presName="AccentHold3" presStyleLbl="node1" presStyleIdx="12" presStyleCnt="13"/>
      <dgm:spPr/>
    </dgm:pt>
  </dgm:ptLst>
  <dgm:cxnLst>
    <dgm:cxn modelId="{FDEC3F6B-F860-4E8B-8B14-455DBFCFBFB4}" srcId="{BE5B76ED-C686-4E97-9A28-74231B4FDDD1}" destId="{B388C4F7-DD86-40E4-BA83-6838C8E845B2}" srcOrd="0" destOrd="0" parTransId="{4F4EFEB2-AE6B-4B4E-A388-E726479684C1}" sibTransId="{BEE196C3-EEB3-4935-976F-A713EF603EEA}"/>
    <dgm:cxn modelId="{F543B96D-171C-4E94-9DFC-C027117DF40C}" srcId="{BE5B76ED-C686-4E97-9A28-74231B4FDDD1}" destId="{ECDCFC3A-A19B-4C15-804E-C51F6209B128}" srcOrd="1" destOrd="0" parTransId="{EBCF00F9-E1A6-4A52-B205-DFF0773F346F}" sibTransId="{599C8D64-ADE0-4F67-9CCD-302BE3D77DC9}"/>
    <dgm:cxn modelId="{873563D0-860F-487F-97A2-E4B8D49A3DAA}" type="presOf" srcId="{B388C4F7-DD86-40E4-BA83-6838C8E845B2}" destId="{A6EEB127-C2F5-4C0D-B108-CC2B3F78F4F1}" srcOrd="0" destOrd="0" presId="urn:microsoft.com/office/officeart/2009/3/layout/CircleRelationship"/>
    <dgm:cxn modelId="{4E26289A-3825-4A9C-991F-8AB8A7EFD597}" srcId="{B388C4F7-DD86-40E4-BA83-6838C8E845B2}" destId="{27C8F191-CB8B-4A89-9EDF-D94B6E4ADC92}" srcOrd="0" destOrd="0" parTransId="{8EFDF7C7-310E-4ED5-B739-2186FB69ED8A}" sibTransId="{755F5D09-ECCD-4FC5-B350-FED951F57983}"/>
    <dgm:cxn modelId="{A3AC16E3-96A0-4DCE-A502-BF3413F7EEBB}" type="presOf" srcId="{BE5B76ED-C686-4E97-9A28-74231B4FDDD1}" destId="{EC323DFF-E2DA-4381-8948-5F3D2CD82207}" srcOrd="0" destOrd="0" presId="urn:microsoft.com/office/officeart/2009/3/layout/CircleRelationship"/>
    <dgm:cxn modelId="{9443D217-9168-4ECF-A563-7C2F4C998EAA}" type="presOf" srcId="{27C8F191-CB8B-4A89-9EDF-D94B6E4ADC92}" destId="{CCDD2561-1FC5-4EA6-AD90-3ADAF62A41D1}" srcOrd="0" destOrd="0" presId="urn:microsoft.com/office/officeart/2009/3/layout/CircleRelationship"/>
    <dgm:cxn modelId="{61F4EB9B-7EBC-4FC4-B727-C4A1C0EF0E59}" type="presOf" srcId="{AEFF5EA2-6931-4098-96C8-31AE53CB425B}" destId="{EB301C3D-F1F9-4A72-AC54-827EBC1AD812}" srcOrd="0" destOrd="0" presId="urn:microsoft.com/office/officeart/2009/3/layout/CircleRelationship"/>
    <dgm:cxn modelId="{2D96128D-55F5-4B46-B071-9EA8CDCA9DCD}" srcId="{B388C4F7-DD86-40E4-BA83-6838C8E845B2}" destId="{AEFF5EA2-6931-4098-96C8-31AE53CB425B}" srcOrd="1" destOrd="0" parTransId="{AC52CE11-07EF-42A7-A67A-2231908FD231}" sibTransId="{FB25E557-3597-4AEA-B1FC-EA99A632BFB1}"/>
    <dgm:cxn modelId="{7D45573C-4EBD-433F-BFA4-B1A529D7A12E}" type="presParOf" srcId="{EC323DFF-E2DA-4381-8948-5F3D2CD82207}" destId="{A6EEB127-C2F5-4C0D-B108-CC2B3F78F4F1}" srcOrd="0" destOrd="0" presId="urn:microsoft.com/office/officeart/2009/3/layout/CircleRelationship"/>
    <dgm:cxn modelId="{F969CC6B-49AF-4CFA-905C-5A439FA65BB3}" type="presParOf" srcId="{EC323DFF-E2DA-4381-8948-5F3D2CD82207}" destId="{8A0FF0D8-0AF7-44A4-833E-7EA23A507B5A}" srcOrd="1" destOrd="0" presId="urn:microsoft.com/office/officeart/2009/3/layout/CircleRelationship"/>
    <dgm:cxn modelId="{0B13118F-EC84-4BBC-B9D4-F016C42736A0}" type="presParOf" srcId="{EC323DFF-E2DA-4381-8948-5F3D2CD82207}" destId="{F988BAF3-9DE2-4A25-84FE-B7C476401BC3}" srcOrd="2" destOrd="0" presId="urn:microsoft.com/office/officeart/2009/3/layout/CircleRelationship"/>
    <dgm:cxn modelId="{5A4C313A-14FE-4D34-9BAF-E781C66DAB07}" type="presParOf" srcId="{EC323DFF-E2DA-4381-8948-5F3D2CD82207}" destId="{6288D093-07AF-4EEB-B57C-FB5DA4420E30}" srcOrd="3" destOrd="0" presId="urn:microsoft.com/office/officeart/2009/3/layout/CircleRelationship"/>
    <dgm:cxn modelId="{D6ACDC7E-1588-4451-A7EF-95F6F8F98E10}" type="presParOf" srcId="{EC323DFF-E2DA-4381-8948-5F3D2CD82207}" destId="{099685E2-34CD-4723-A342-ED2D0CA22ECA}" srcOrd="4" destOrd="0" presId="urn:microsoft.com/office/officeart/2009/3/layout/CircleRelationship"/>
    <dgm:cxn modelId="{BF445524-7631-46A4-A9F8-F7CB08035DDB}" type="presParOf" srcId="{EC323DFF-E2DA-4381-8948-5F3D2CD82207}" destId="{282F7230-9226-4387-9620-3DC67223F95C}" srcOrd="5" destOrd="0" presId="urn:microsoft.com/office/officeart/2009/3/layout/CircleRelationship"/>
    <dgm:cxn modelId="{218BBC07-C0B0-48B2-980B-148E51AEE23B}" type="presParOf" srcId="{EC323DFF-E2DA-4381-8948-5F3D2CD82207}" destId="{2682D7C4-37F7-4CA1-B102-AED7627E9C93}" srcOrd="6" destOrd="0" presId="urn:microsoft.com/office/officeart/2009/3/layout/CircleRelationship"/>
    <dgm:cxn modelId="{AA1E1669-BD7D-411E-94D4-913E8566F654}" type="presParOf" srcId="{EC323DFF-E2DA-4381-8948-5F3D2CD82207}" destId="{CCDD2561-1FC5-4EA6-AD90-3ADAF62A41D1}" srcOrd="7" destOrd="0" presId="urn:microsoft.com/office/officeart/2009/3/layout/CircleRelationship"/>
    <dgm:cxn modelId="{D0F07794-37F8-4175-8296-9725EA64B2E3}" type="presParOf" srcId="{EC323DFF-E2DA-4381-8948-5F3D2CD82207}" destId="{DD36342D-1CB9-480B-9443-592ECACCB1B2}" srcOrd="8" destOrd="0" presId="urn:microsoft.com/office/officeart/2009/3/layout/CircleRelationship"/>
    <dgm:cxn modelId="{8AE7B659-C31F-4F52-9686-C1ABB63B1EA9}" type="presParOf" srcId="{DD36342D-1CB9-480B-9443-592ECACCB1B2}" destId="{2470B0FE-F3CE-48F3-AE82-73016C487D68}" srcOrd="0" destOrd="0" presId="urn:microsoft.com/office/officeart/2009/3/layout/CircleRelationship"/>
    <dgm:cxn modelId="{5834BBB2-34B9-46B9-948C-3BC456B978F5}" type="presParOf" srcId="{EC323DFF-E2DA-4381-8948-5F3D2CD82207}" destId="{1C5C821B-7AF3-4B1C-B3FE-45A337B82741}" srcOrd="9" destOrd="0" presId="urn:microsoft.com/office/officeart/2009/3/layout/CircleRelationship"/>
    <dgm:cxn modelId="{639DABF8-5BDE-484F-A747-33E9F42E376F}" type="presParOf" srcId="{1C5C821B-7AF3-4B1C-B3FE-45A337B82741}" destId="{48BC9D73-B86D-4378-970E-5CD650E31618}" srcOrd="0" destOrd="0" presId="urn:microsoft.com/office/officeart/2009/3/layout/CircleRelationship"/>
    <dgm:cxn modelId="{318F3B25-56D7-4CD3-80CD-4ECF6ABE9097}" type="presParOf" srcId="{EC323DFF-E2DA-4381-8948-5F3D2CD82207}" destId="{EB301C3D-F1F9-4A72-AC54-827EBC1AD812}" srcOrd="10" destOrd="0" presId="urn:microsoft.com/office/officeart/2009/3/layout/CircleRelationship"/>
    <dgm:cxn modelId="{5F192FAF-AA29-4119-9D75-AAF74B2D984A}" type="presParOf" srcId="{EC323DFF-E2DA-4381-8948-5F3D2CD82207}" destId="{6B30F03A-93BA-441A-ABF4-25C2455DF7C0}" srcOrd="11" destOrd="0" presId="urn:microsoft.com/office/officeart/2009/3/layout/CircleRelationship"/>
    <dgm:cxn modelId="{FF4ED7F3-8BF5-4BCE-8EC2-0B8ACBB19BC4}" type="presParOf" srcId="{6B30F03A-93BA-441A-ABF4-25C2455DF7C0}" destId="{0DF8FB3E-B0B0-40D8-B039-0C7B496BBA97}" srcOrd="0" destOrd="0" presId="urn:microsoft.com/office/officeart/2009/3/layout/CircleRelationship"/>
    <dgm:cxn modelId="{89500581-5988-46A4-9DF9-3A7B84A68823}" type="presParOf" srcId="{EC323DFF-E2DA-4381-8948-5F3D2CD82207}" destId="{37FA1CD0-A7DC-4E74-BDC2-224405012EB0}" srcOrd="12" destOrd="0" presId="urn:microsoft.com/office/officeart/2009/3/layout/CircleRelationship"/>
    <dgm:cxn modelId="{7957AFA6-FEBB-441D-B867-7098C7F0D056}" type="presParOf" srcId="{37FA1CD0-A7DC-4E74-BDC2-224405012EB0}" destId="{022614F8-042B-41CB-A6A7-8094C903EB2F}" srcOrd="0" destOrd="0" presId="urn:microsoft.com/office/officeart/2009/3/layout/CircleRelationship"/>
    <dgm:cxn modelId="{93B1B3BC-398A-43F6-862B-AA461BA776D1}" type="presParOf" srcId="{EC323DFF-E2DA-4381-8948-5F3D2CD82207}" destId="{BA4661A9-DFAB-468E-97BE-F29D08FF69A9}" srcOrd="13" destOrd="0" presId="urn:microsoft.com/office/officeart/2009/3/layout/CircleRelationship"/>
    <dgm:cxn modelId="{063A3997-1101-4FAD-B1B6-AA0965152552}" type="presParOf" srcId="{BA4661A9-DFAB-468E-97BE-F29D08FF69A9}" destId="{C85BB588-B4E8-4D50-9280-4D4F2686007C}"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26F31-E651-4DE8-98F4-4989FD9B3A91}">
      <dsp:nvSpPr>
        <dsp:cNvPr id="0" name=""/>
        <dsp:cNvSpPr/>
      </dsp:nvSpPr>
      <dsp:spPr>
        <a:xfrm>
          <a:off x="3229728" y="3033416"/>
          <a:ext cx="1698431" cy="45720"/>
        </a:xfrm>
        <a:prstGeom prst="line">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93E91-1CCE-4DE9-AE34-E4BE1F15F479}">
      <dsp:nvSpPr>
        <dsp:cNvPr id="0" name=""/>
        <dsp:cNvSpPr/>
      </dsp:nvSpPr>
      <dsp:spPr>
        <a:xfrm flipV="1">
          <a:off x="3568741" y="1824799"/>
          <a:ext cx="804240" cy="45720"/>
        </a:xfrm>
        <a:prstGeom prst="line">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57313-1612-4DD3-B23B-A1746EAAD445}">
      <dsp:nvSpPr>
        <dsp:cNvPr id="0" name=""/>
        <dsp:cNvSpPr/>
      </dsp:nvSpPr>
      <dsp:spPr>
        <a:xfrm flipV="1">
          <a:off x="3186954" y="588242"/>
          <a:ext cx="1775479" cy="45720"/>
        </a:xfrm>
        <a:prstGeom prst="line">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45A233-591B-4AA8-B1F4-FD981D611E73}">
      <dsp:nvSpPr>
        <dsp:cNvPr id="0" name=""/>
        <dsp:cNvSpPr/>
      </dsp:nvSpPr>
      <dsp:spPr>
        <a:xfrm>
          <a:off x="0" y="-7386"/>
          <a:ext cx="3649133" cy="364913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25423" t="15288" r="26424" b="36559"/>
          </a:stretch>
        </a:blipFill>
        <a:ln w="635" cap="rnd" cmpd="sng" algn="ctr">
          <a:solidFill>
            <a:schemeClr val="tx1">
              <a:alpha val="50000"/>
            </a:schemeClr>
          </a:solidFill>
          <a:prstDash val="solid"/>
        </a:ln>
        <a:effectLst/>
      </dsp:spPr>
      <dsp:style>
        <a:lnRef idx="2">
          <a:scrgbClr r="0" g="0" b="0"/>
        </a:lnRef>
        <a:fillRef idx="1">
          <a:scrgbClr r="0" g="0" b="0"/>
        </a:fillRef>
        <a:effectRef idx="0">
          <a:scrgbClr r="0" g="0" b="0"/>
        </a:effectRef>
        <a:fontRef idx="minor"/>
      </dsp:style>
    </dsp:sp>
    <dsp:sp modelId="{283005FA-6463-4617-A2CF-7C3C4FCD1B71}">
      <dsp:nvSpPr>
        <dsp:cNvPr id="0" name=""/>
        <dsp:cNvSpPr/>
      </dsp:nvSpPr>
      <dsp:spPr>
        <a:xfrm>
          <a:off x="654917" y="2246577"/>
          <a:ext cx="2335445" cy="49245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b" anchorCtr="0">
          <a:noAutofit/>
        </a:bodyPr>
        <a:lstStyle/>
        <a:p>
          <a:pPr lvl="0" algn="ctr" defTabSz="1022350" rtl="0">
            <a:lnSpc>
              <a:spcPct val="90000"/>
            </a:lnSpc>
            <a:spcBef>
              <a:spcPct val="0"/>
            </a:spcBef>
            <a:spcAft>
              <a:spcPct val="35000"/>
            </a:spcAft>
          </a:pPr>
          <a:r>
            <a:rPr lang="en-US" altLang="zh-CN" sz="2300" kern="1200" noProof="0" dirty="0" smtClean="0">
              <a:latin typeface="Microsoft YaHei UI" panose="020B0503020204020204" pitchFamily="34" charset="-122"/>
              <a:ea typeface="Microsoft YaHei UI" panose="020B0503020204020204" pitchFamily="34" charset="-122"/>
            </a:rPr>
            <a:t>Content</a:t>
          </a:r>
          <a:endParaRPr lang="zh-CN" altLang="en-US" sz="2300" kern="1200" noProof="0" dirty="0">
            <a:latin typeface="Microsoft YaHei UI" panose="020B0503020204020204" pitchFamily="34" charset="-122"/>
            <a:ea typeface="Microsoft YaHei UI" panose="020B0503020204020204" pitchFamily="34" charset="-122"/>
          </a:endParaRPr>
        </a:p>
      </dsp:txBody>
      <dsp:txXfrm>
        <a:off x="654917" y="2246577"/>
        <a:ext cx="2335445" cy="492451"/>
      </dsp:txXfrm>
    </dsp:sp>
    <dsp:sp modelId="{5650C73F-166D-441B-B100-602E6E50702D}">
      <dsp:nvSpPr>
        <dsp:cNvPr id="0" name=""/>
        <dsp:cNvSpPr/>
      </dsp:nvSpPr>
      <dsp:spPr>
        <a:xfrm>
          <a:off x="4940938" y="-7386"/>
          <a:ext cx="1094739" cy="109473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90389C-1B78-4161-83D2-B7C475E19097}">
      <dsp:nvSpPr>
        <dsp:cNvPr id="0" name=""/>
        <dsp:cNvSpPr/>
      </dsp:nvSpPr>
      <dsp:spPr>
        <a:xfrm>
          <a:off x="6035677" y="-21131"/>
          <a:ext cx="2448793" cy="112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0" rIns="110490" bIns="0" numCol="1" spcCol="1270" rtlCol="0" anchor="ctr" anchorCtr="0">
          <a:noAutofit/>
        </a:bodyPr>
        <a:lstStyle/>
        <a:p>
          <a:pPr lvl="0" algn="l" defTabSz="1289050" rtl="0">
            <a:lnSpc>
              <a:spcPct val="90000"/>
            </a:lnSpc>
            <a:spcBef>
              <a:spcPct val="0"/>
            </a:spcBef>
            <a:spcAft>
              <a:spcPct val="35000"/>
            </a:spcAft>
          </a:pPr>
          <a:r>
            <a:rPr lang="zh-CN" altLang="en-US" sz="2900" kern="1200" noProof="0" dirty="0" smtClean="0">
              <a:latin typeface="华文行楷" pitchFamily="2" charset="-122"/>
              <a:ea typeface="华文行楷" pitchFamily="2" charset="-122"/>
            </a:rPr>
            <a:t>游戏出海难点</a:t>
          </a:r>
          <a:endParaRPr lang="zh-CN" altLang="en-US" sz="2900" kern="1200" noProof="0" dirty="0">
            <a:latin typeface="华文行楷" pitchFamily="2" charset="-122"/>
            <a:ea typeface="华文行楷" pitchFamily="2" charset="-122"/>
          </a:endParaRPr>
        </a:p>
      </dsp:txBody>
      <dsp:txXfrm>
        <a:off x="6035677" y="-21131"/>
        <a:ext cx="2448793" cy="1122228"/>
      </dsp:txXfrm>
    </dsp:sp>
    <dsp:sp modelId="{1603A9FB-E8BE-4A12-940B-4A7281FB6C9B}">
      <dsp:nvSpPr>
        <dsp:cNvPr id="0" name=""/>
        <dsp:cNvSpPr/>
      </dsp:nvSpPr>
      <dsp:spPr>
        <a:xfrm>
          <a:off x="4415462" y="1269809"/>
          <a:ext cx="1094739" cy="109473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E1DD1A-6AA9-444E-BC1A-9868701E30FD}">
      <dsp:nvSpPr>
        <dsp:cNvPr id="0" name=""/>
        <dsp:cNvSpPr/>
      </dsp:nvSpPr>
      <dsp:spPr>
        <a:xfrm>
          <a:off x="5510202" y="1326719"/>
          <a:ext cx="2974262" cy="980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0" rIns="110490" bIns="0" numCol="1" spcCol="1270" rtlCol="0" anchor="ctr" anchorCtr="0">
          <a:noAutofit/>
        </a:bodyPr>
        <a:lstStyle/>
        <a:p>
          <a:pPr lvl="0" algn="l" defTabSz="1289050" rtl="0">
            <a:lnSpc>
              <a:spcPct val="90000"/>
            </a:lnSpc>
            <a:spcBef>
              <a:spcPct val="0"/>
            </a:spcBef>
            <a:spcAft>
              <a:spcPct val="35000"/>
            </a:spcAft>
          </a:pPr>
          <a:r>
            <a:rPr lang="zh-CN" altLang="en-US" sz="2900" kern="1200" noProof="0" dirty="0" smtClean="0">
              <a:latin typeface="华文行楷" pitchFamily="2" charset="-122"/>
              <a:ea typeface="华文行楷" pitchFamily="2" charset="-122"/>
            </a:rPr>
            <a:t>游戏本地化概念及重要性</a:t>
          </a:r>
          <a:endParaRPr lang="zh-CN" altLang="en-US" sz="2900" kern="1200" noProof="0" dirty="0">
            <a:latin typeface="华文行楷" pitchFamily="2" charset="-122"/>
            <a:ea typeface="华文行楷" pitchFamily="2" charset="-122"/>
          </a:endParaRPr>
        </a:p>
      </dsp:txBody>
      <dsp:txXfrm>
        <a:off x="5510202" y="1326719"/>
        <a:ext cx="2974262" cy="980919"/>
      </dsp:txXfrm>
    </dsp:sp>
    <dsp:sp modelId="{4A9742AD-B577-4378-AF83-DC5ECD325381}">
      <dsp:nvSpPr>
        <dsp:cNvPr id="0" name=""/>
        <dsp:cNvSpPr/>
      </dsp:nvSpPr>
      <dsp:spPr>
        <a:xfrm>
          <a:off x="4940938" y="2547006"/>
          <a:ext cx="1094739" cy="109473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AD50F-4E5E-4216-8AAF-56B9193E68BC}">
      <dsp:nvSpPr>
        <dsp:cNvPr id="0" name=""/>
        <dsp:cNvSpPr/>
      </dsp:nvSpPr>
      <dsp:spPr>
        <a:xfrm>
          <a:off x="6035677" y="2518488"/>
          <a:ext cx="2445412" cy="1151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0" rIns="110490" bIns="0" numCol="1" spcCol="1270" rtlCol="0" anchor="ctr" anchorCtr="0">
          <a:noAutofit/>
        </a:bodyPr>
        <a:lstStyle/>
        <a:p>
          <a:pPr lvl="0" algn="l" defTabSz="1289050" rtl="0">
            <a:lnSpc>
              <a:spcPct val="90000"/>
            </a:lnSpc>
            <a:spcBef>
              <a:spcPct val="0"/>
            </a:spcBef>
            <a:spcAft>
              <a:spcPct val="35000"/>
            </a:spcAft>
          </a:pPr>
          <a:r>
            <a:rPr lang="zh-CN" altLang="en-US" sz="2900" kern="1200" noProof="0" dirty="0" smtClean="0">
              <a:latin typeface="华文行楷" pitchFamily="2" charset="-122"/>
              <a:ea typeface="华文行楷" pitchFamily="2" charset="-122"/>
            </a:rPr>
            <a:t>游戏公司做好本地化的途径</a:t>
          </a:r>
          <a:endParaRPr lang="zh-CN" altLang="en-US" sz="2900" kern="1200" noProof="0" dirty="0">
            <a:latin typeface="华文行楷" pitchFamily="2" charset="-122"/>
            <a:ea typeface="华文行楷" pitchFamily="2" charset="-122"/>
          </a:endParaRPr>
        </a:p>
      </dsp:txBody>
      <dsp:txXfrm>
        <a:off x="6035677" y="2518488"/>
        <a:ext cx="2445412" cy="1151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EB127-C2F5-4C0D-B108-CC2B3F78F4F1}">
      <dsp:nvSpPr>
        <dsp:cNvPr id="0" name=""/>
        <dsp:cNvSpPr/>
      </dsp:nvSpPr>
      <dsp:spPr>
        <a:xfrm>
          <a:off x="1899538" y="228953"/>
          <a:ext cx="3188953" cy="3188885"/>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rtlCol="0" anchor="ctr" anchorCtr="0">
          <a:noAutofit/>
        </a:bodyPr>
        <a:lstStyle/>
        <a:p>
          <a:pPr lvl="0" algn="ctr" defTabSz="1600200" rtl="0">
            <a:lnSpc>
              <a:spcPct val="90000"/>
            </a:lnSpc>
            <a:spcBef>
              <a:spcPct val="0"/>
            </a:spcBef>
            <a:spcAft>
              <a:spcPct val="35000"/>
            </a:spcAft>
          </a:pPr>
          <a:r>
            <a:rPr lang="zh-CN" altLang="en-US" sz="3600" b="1" kern="1200" dirty="0" smtClean="0">
              <a:latin typeface="华文行楷" pitchFamily="2" charset="-122"/>
              <a:ea typeface="华文行楷" pitchFamily="2" charset="-122"/>
            </a:rPr>
            <a:t>文化特征</a:t>
          </a:r>
          <a:endParaRPr lang="zh-CN" sz="3600" b="1" kern="1200" dirty="0">
            <a:latin typeface="华文行楷" pitchFamily="2" charset="-122"/>
            <a:ea typeface="华文行楷" pitchFamily="2" charset="-122"/>
          </a:endParaRPr>
        </a:p>
      </dsp:txBody>
      <dsp:txXfrm>
        <a:off x="2366549" y="695954"/>
        <a:ext cx="2254931" cy="2254883"/>
      </dsp:txXfrm>
    </dsp:sp>
    <dsp:sp modelId="{8A0FF0D8-0AF7-44A4-833E-7EA23A507B5A}">
      <dsp:nvSpPr>
        <dsp:cNvPr id="0" name=""/>
        <dsp:cNvSpPr/>
      </dsp:nvSpPr>
      <dsp:spPr>
        <a:xfrm>
          <a:off x="3611523" y="124069"/>
          <a:ext cx="354657"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88BAF3-9DE2-4A25-84FE-B7C476401BC3}">
      <dsp:nvSpPr>
        <dsp:cNvPr id="0" name=""/>
        <dsp:cNvSpPr/>
      </dsp:nvSpPr>
      <dsp:spPr>
        <a:xfrm>
          <a:off x="2771732" y="3221310"/>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88D093-07AF-4EEB-B57C-FB5DA4420E30}">
      <dsp:nvSpPr>
        <dsp:cNvPr id="0" name=""/>
        <dsp:cNvSpPr/>
      </dsp:nvSpPr>
      <dsp:spPr>
        <a:xfrm>
          <a:off x="5186132" y="1563537"/>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9685E2-34CD-4723-A342-ED2D0CA22ECA}">
      <dsp:nvSpPr>
        <dsp:cNvPr id="0" name=""/>
        <dsp:cNvSpPr/>
      </dsp:nvSpPr>
      <dsp:spPr>
        <a:xfrm>
          <a:off x="3957285" y="3494750"/>
          <a:ext cx="354657"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2F7230-9226-4387-9620-3DC67223F95C}">
      <dsp:nvSpPr>
        <dsp:cNvPr id="0" name=""/>
        <dsp:cNvSpPr/>
      </dsp:nvSpPr>
      <dsp:spPr>
        <a:xfrm>
          <a:off x="2844680" y="628106"/>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82D7C4-37F7-4CA1-B102-AED7627E9C93}">
      <dsp:nvSpPr>
        <dsp:cNvPr id="0" name=""/>
        <dsp:cNvSpPr/>
      </dsp:nvSpPr>
      <dsp:spPr>
        <a:xfrm>
          <a:off x="2035135" y="2098495"/>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DD2561-1FC5-4EA6-AD90-3ADAF62A41D1}">
      <dsp:nvSpPr>
        <dsp:cNvPr id="0" name=""/>
        <dsp:cNvSpPr/>
      </dsp:nvSpPr>
      <dsp:spPr>
        <a:xfrm>
          <a:off x="341936" y="296740"/>
          <a:ext cx="1850887" cy="185029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rtlCol="0" anchor="ctr" anchorCtr="0">
          <a:noAutofit/>
        </a:bodyPr>
        <a:lstStyle/>
        <a:p>
          <a:pPr lvl="0" algn="ctr" defTabSz="889000" rtl="0">
            <a:lnSpc>
              <a:spcPct val="90000"/>
            </a:lnSpc>
            <a:spcBef>
              <a:spcPct val="0"/>
            </a:spcBef>
            <a:spcAft>
              <a:spcPct val="35000"/>
            </a:spcAft>
          </a:pPr>
          <a:r>
            <a:rPr lang="zh-CN" altLang="en-US" sz="2000" b="1" kern="1200" dirty="0" smtClean="0">
              <a:latin typeface="华文行楷" pitchFamily="2" charset="-122"/>
              <a:ea typeface="华文行楷" pitchFamily="2" charset="-122"/>
            </a:rPr>
            <a:t>文本分析</a:t>
          </a:r>
          <a:endParaRPr lang="en-US" sz="2000" b="1" kern="1200" dirty="0">
            <a:latin typeface="华文行楷" pitchFamily="2" charset="-122"/>
            <a:ea typeface="华文行楷" pitchFamily="2" charset="-122"/>
          </a:endParaRPr>
        </a:p>
      </dsp:txBody>
      <dsp:txXfrm>
        <a:off x="612992" y="567710"/>
        <a:ext cx="1308775" cy="1308356"/>
      </dsp:txXfrm>
    </dsp:sp>
    <dsp:sp modelId="{2470B0FE-F3CE-48F3-AE82-73016C487D68}">
      <dsp:nvSpPr>
        <dsp:cNvPr id="0" name=""/>
        <dsp:cNvSpPr/>
      </dsp:nvSpPr>
      <dsp:spPr>
        <a:xfrm>
          <a:off x="3252714" y="639282"/>
          <a:ext cx="354657"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BC9D73-B86D-4378-970E-5CD650E31618}">
      <dsp:nvSpPr>
        <dsp:cNvPr id="0" name=""/>
        <dsp:cNvSpPr/>
      </dsp:nvSpPr>
      <dsp:spPr>
        <a:xfrm>
          <a:off x="4246204" y="2364291"/>
          <a:ext cx="1621013" cy="136104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301C3D-F1F9-4A72-AC54-827EBC1AD812}">
      <dsp:nvSpPr>
        <dsp:cNvPr id="0" name=""/>
        <dsp:cNvSpPr/>
      </dsp:nvSpPr>
      <dsp:spPr>
        <a:xfrm>
          <a:off x="5233833" y="-124069"/>
          <a:ext cx="2014993" cy="20143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1066800" rtl="0">
            <a:lnSpc>
              <a:spcPct val="90000"/>
            </a:lnSpc>
            <a:spcBef>
              <a:spcPct val="0"/>
            </a:spcBef>
            <a:spcAft>
              <a:spcPct val="35000"/>
            </a:spcAft>
          </a:pPr>
          <a:r>
            <a:rPr lang="zh-CN" altLang="en-US" sz="2400" b="1" kern="1200" dirty="0" smtClean="0">
              <a:latin typeface="华文行楷" pitchFamily="2" charset="-122"/>
              <a:ea typeface="华文行楷" pitchFamily="2" charset="-122"/>
            </a:rPr>
            <a:t>人物熟知度</a:t>
          </a:r>
          <a:endParaRPr lang="en-US" sz="2400" b="1" kern="1200" dirty="0">
            <a:latin typeface="华文行楷" pitchFamily="2" charset="-122"/>
            <a:ea typeface="华文行楷" pitchFamily="2" charset="-122"/>
          </a:endParaRPr>
        </a:p>
      </dsp:txBody>
      <dsp:txXfrm>
        <a:off x="5528922" y="170926"/>
        <a:ext cx="1424815" cy="1424359"/>
      </dsp:txXfrm>
    </dsp:sp>
    <dsp:sp modelId="{0DF8FB3E-B0B0-40D8-B039-0C7B496BBA97}">
      <dsp:nvSpPr>
        <dsp:cNvPr id="0" name=""/>
        <dsp:cNvSpPr/>
      </dsp:nvSpPr>
      <dsp:spPr>
        <a:xfrm>
          <a:off x="4729466" y="1129908"/>
          <a:ext cx="354657"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2614F8-042B-41CB-A6A7-8094C903EB2F}">
      <dsp:nvSpPr>
        <dsp:cNvPr id="0" name=""/>
        <dsp:cNvSpPr/>
      </dsp:nvSpPr>
      <dsp:spPr>
        <a:xfrm>
          <a:off x="673439" y="3283896"/>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5BB588-B4E8-4D50-9280-4D4F2686007C}">
      <dsp:nvSpPr>
        <dsp:cNvPr id="0" name=""/>
        <dsp:cNvSpPr/>
      </dsp:nvSpPr>
      <dsp:spPr>
        <a:xfrm>
          <a:off x="3234329" y="2918068"/>
          <a:ext cx="256800"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parTxRTLAlign" val="r"/>
            <dgm:param type="shpTxRTLAlignCh" val="r"/>
            <dgm:param type="txAnchorVertCh" val="b"/>
            <dgm:param type="txAnchorVert" val="b"/>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parTxRTLAlign" val="r"/>
                  <dgm:param type="shpTxLTRAlignCh" val="l"/>
                  <dgm:param type="shpTxRTLAlignCh" val="r"/>
                </dgm:alg>
              </dgm:if>
              <dgm:else name="Name39">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parTxRTLAlign" val="r"/>
                  <dgm:param type="shpTxLTRAlignCh" val="l"/>
                  <dgm:param type="shpTxRTLAlignCh" val="r"/>
                </dgm:alg>
              </dgm:if>
              <dgm:else name="Name48">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parTxRTLAlign" val="r"/>
                  <dgm:param type="shpTxLTRAlignCh" val="l"/>
                  <dgm:param type="shpTxRTLAlignCh" val="r"/>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parTxRTLAlign" val="r"/>
                  <dgm:param type="shpTxLTRAlignCh" val="l"/>
                  <dgm:param type="shpTxRTLAlignCh" val="r"/>
                </dgm:alg>
              </dgm:if>
              <dgm:else name="Name66">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parTxRTLAlign" val="r"/>
                  <dgm:param type="shpTxLTRAlignCh" val="l"/>
                  <dgm:param type="shpTxRTLAlignCh" val="r"/>
                </dgm:alg>
              </dgm:if>
              <dgm:else name="Name75">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parTxRTLAlign" val="r"/>
                  <dgm:param type="shpTxLTRAlignCh" val="l"/>
                  <dgm:param type="shpTxRTLAlignCh" val="r"/>
                </dgm:alg>
              </dgm:if>
              <dgm:else name="Name8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318390-DB20-413E-BCB7-542A3B47C71E}"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13B700-690D-4E55-976C-856BE043C8E0}" type="slidenum">
              <a:rPr lang="en-US" altLang="zh-CN"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E98E5DA2-FC0F-4CC9-8A3E-E74DFAC6E1F9}"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BCD3AD45-4496-421F-901C-799CC59057D2}" type="slidenum">
              <a:rPr lang="en-US" altLang="zh-CN" noProof="0" smtClean="0"/>
            </a:fld>
            <a:endParaRPr lang="zh-CN" altLang="en-US"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E1689F0-D8FB-450F-A36F-553F26501FEE}" type="slidenum">
              <a:rPr kumimoji="0" lang="zh-CN" altLang="en-US" sz="1800" b="0" i="0" u="none" strike="noStrike" kern="0" cap="none" spc="0" normalizeH="0" baseline="0" noProof="0" smtClean="0">
                <a:ln>
                  <a:noFill/>
                </a:ln>
                <a:solidFill>
                  <a:prstClr val="black"/>
                </a:solidFill>
                <a:effectLst/>
                <a:uLnTx/>
                <a:uFillTx/>
              </a:rPr>
            </a:fld>
            <a:endParaRPr kumimoji="0" lang="en-US" sz="1800" b="0" i="0" u="none" strike="noStrike" kern="0" cap="none" spc="0" normalizeH="0" baseline="0" noProof="0">
              <a:ln>
                <a:noFill/>
              </a:ln>
              <a:solidFill>
                <a:prstClr val="black"/>
              </a:solidFill>
              <a:effectLst/>
              <a:uLnTx/>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CD3AD45-4496-421F-901C-799CC59057D2}"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7" name="图片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zh-CN" altLang="en-US" noProof="0"/>
              <a:t>单击此处编辑母版标题样式</a:t>
            </a:r>
            <a:endParaRPr lang="zh-CN" altLang="en-US" noProof="0"/>
          </a:p>
        </p:txBody>
      </p:sp>
      <p:sp>
        <p:nvSpPr>
          <p:cNvPr id="3" name="副标题 2"/>
          <p:cNvSpPr>
            <a:spLocks noGrp="1"/>
          </p:cNvSpPr>
          <p:nvPr>
            <p:ph type="subTitle" idx="1" hasCustomPrompt="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CN" altLang="en-US" noProof="0"/>
              <a:t>单击以编辑母版副标题样式</a:t>
            </a:r>
            <a:endParaRPr lang="zh-CN" altLang="en-US" noProof="0"/>
          </a:p>
        </p:txBody>
      </p:sp>
      <p:sp>
        <p:nvSpPr>
          <p:cNvPr id="4" name="日期占位符 3"/>
          <p:cNvSpPr>
            <a:spLocks noGrp="1"/>
          </p:cNvSpPr>
          <p:nvPr>
            <p:ph type="dt" sz="half" idx="10"/>
          </p:nvPr>
        </p:nvSpPr>
        <p:spPr>
          <a:xfrm>
            <a:off x="8932558" y="5870575"/>
            <a:ext cx="1600200" cy="377825"/>
          </a:xfrm>
        </p:spPr>
        <p:txBody>
          <a:bodyPr rtlCol="0"/>
          <a:lstStyle/>
          <a:p>
            <a:pPr rtl="0"/>
            <a:fld id="{EE5E95BD-07EC-43D4-B667-8EBCE65D8655}" type="datetime1">
              <a:rPr lang="zh-CN" altLang="en-US" noProof="0" smtClean="0"/>
            </a:fld>
            <a:endParaRPr lang="zh-CN" altLang="en-US" noProof="0"/>
          </a:p>
        </p:txBody>
      </p:sp>
      <p:sp>
        <p:nvSpPr>
          <p:cNvPr id="5" name="页脚占位符 4"/>
          <p:cNvSpPr>
            <a:spLocks noGrp="1"/>
          </p:cNvSpPr>
          <p:nvPr>
            <p:ph type="ftr" sz="quarter" idx="11"/>
          </p:nvPr>
        </p:nvSpPr>
        <p:spPr>
          <a:xfrm>
            <a:off x="3962399" y="5870575"/>
            <a:ext cx="4893958" cy="377825"/>
          </a:xfrm>
        </p:spPr>
        <p:txBody>
          <a:bodyPr rtlCol="0"/>
          <a:lstStyle/>
          <a:p>
            <a:pPr rtl="0"/>
            <a:endParaRPr lang="zh-CN" altLang="en-US" noProof="0"/>
          </a:p>
        </p:txBody>
      </p:sp>
      <p:sp>
        <p:nvSpPr>
          <p:cNvPr id="6" name="幻灯片编号占位符 5"/>
          <p:cNvSpPr>
            <a:spLocks noGrp="1"/>
          </p:cNvSpPr>
          <p:nvPr>
            <p:ph type="sldNum" sz="quarter" idx="12"/>
          </p:nvPr>
        </p:nvSpPr>
        <p:spPr>
          <a:xfrm>
            <a:off x="10608958" y="5870575"/>
            <a:ext cx="551167" cy="377825"/>
          </a:xfrm>
        </p:spPr>
        <p:txBody>
          <a:bodyPr rtlCol="0"/>
          <a:lstStyle/>
          <a:p>
            <a:pPr rtl="0"/>
            <a:fld id="{69E57DC2-970A-4B3E-BB1C-7A09969E49DF}" type="slidenum">
              <a:rPr lang="en-US" altLang="zh-CN" noProof="0" smtClean="0"/>
            </a:fld>
            <a:endParaRPr lang="zh-CN" altLang="en-US" noProof="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标题​​的全景图片">
    <p:spTree>
      <p:nvGrpSpPr>
        <p:cNvPr id="1" name=""/>
        <p:cNvGrpSpPr/>
        <p:nvPr/>
      </p:nvGrpSpPr>
      <p:grpSpPr>
        <a:xfrm>
          <a:off x="0" y="0"/>
          <a:ext cx="0" cy="0"/>
          <a:chOff x="0" y="0"/>
          <a:chExt cx="0" cy="0"/>
        </a:xfrm>
      </p:grpSpPr>
      <p:pic>
        <p:nvPicPr>
          <p:cNvPr id="8" name="图片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zh-CN" altLang="en-US" noProof="0"/>
              <a:t>单击此处编辑母版标题样式</a:t>
            </a:r>
            <a:endParaRPr lang="zh-CN" altLang="en-US" noProof="0"/>
          </a:p>
        </p:txBody>
      </p:sp>
      <p:sp>
        <p:nvSpPr>
          <p:cNvPr id="3" name="图片占位符 2"/>
          <p:cNvSpPr>
            <a:spLocks noGrp="1" noChangeAspect="1"/>
          </p:cNvSpPr>
          <p:nvPr>
            <p:ph type="pic" idx="1" hasCustomPrompt="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noProof="0"/>
              <a:t>单击图标以添加图片</a:t>
            </a:r>
            <a:endParaRPr lang="zh-CN" altLang="en-US" noProof="0"/>
          </a:p>
        </p:txBody>
      </p:sp>
      <p:sp>
        <p:nvSpPr>
          <p:cNvPr id="4" name="文本占位符 3"/>
          <p:cNvSpPr>
            <a:spLocks noGrp="1"/>
          </p:cNvSpPr>
          <p:nvPr>
            <p:ph type="body" sz="half" idx="2" hasCustomPrompt="1"/>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p>
            <a:pPr rtl="0"/>
            <a:fld id="{7437D2C4-0BE4-4223-AF94-1D74C0106AB2}"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p>
            <a:pPr rtl="0"/>
            <a:endParaRPr lang="zh-CN" altLang="en-US" noProof="0"/>
          </a:p>
        </p:txBody>
      </p:sp>
      <p:sp>
        <p:nvSpPr>
          <p:cNvPr id="7" name="灯片编号占位符 6"/>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文字">
    <p:spTree>
      <p:nvGrpSpPr>
        <p:cNvPr id="1" name=""/>
        <p:cNvGrpSpPr/>
        <p:nvPr/>
      </p:nvGrpSpPr>
      <p:grpSpPr>
        <a:xfrm>
          <a:off x="0" y="0"/>
          <a:ext cx="0" cy="0"/>
          <a:chOff x="0" y="0"/>
          <a:chExt cx="0" cy="0"/>
        </a:xfrm>
      </p:grpSpPr>
      <p:pic>
        <p:nvPicPr>
          <p:cNvPr id="7" name="图片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p:txBody>
          <a:bodyPr rtlCol="0"/>
          <a:lstStyle/>
          <a:p>
            <a:pPr rtl="0"/>
            <a:fld id="{686B4AE2-9E0C-4B63-99E7-57C1BA294778}"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述">
    <p:spTree>
      <p:nvGrpSpPr>
        <p:cNvPr id="1" name=""/>
        <p:cNvGrpSpPr/>
        <p:nvPr/>
      </p:nvGrpSpPr>
      <p:grpSpPr>
        <a:xfrm>
          <a:off x="0" y="0"/>
          <a:ext cx="0" cy="0"/>
          <a:chOff x="0" y="0"/>
          <a:chExt cx="0" cy="0"/>
        </a:xfrm>
      </p:grpSpPr>
      <p:pic>
        <p:nvPicPr>
          <p:cNvPr id="11" name="图片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文本框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zh-CN" altLang="en-US" sz="8000" noProof="0" dirty="0">
                <a:solidFill>
                  <a:schemeClr val="tx1"/>
                </a:solidFill>
                <a:effectLst/>
                <a:latin typeface="Microsoft YaHei UI" panose="020B0503020204020204" pitchFamily="34" charset="-122"/>
                <a:ea typeface="Microsoft YaHei UI" panose="020B0503020204020204" pitchFamily="34" charset="-122"/>
              </a:rPr>
              <a:t>”</a:t>
            </a:r>
            <a:endParaRPr lang="zh-CN" altLang="en-US" sz="8000" noProof="0" dirty="0">
              <a:solidFill>
                <a:schemeClr val="tx1"/>
              </a:solidFill>
              <a:effectLst/>
              <a:latin typeface="Microsoft YaHei UI" panose="020B0503020204020204" pitchFamily="34" charset="-122"/>
              <a:ea typeface="Microsoft YaHei UI" panose="020B0503020204020204" pitchFamily="34" charset="-122"/>
            </a:endParaRPr>
          </a:p>
        </p:txBody>
      </p:sp>
      <p:sp>
        <p:nvSpPr>
          <p:cNvPr id="14" name="文本框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zh-CN" altLang="en-US" sz="8000" noProof="0" dirty="0">
                <a:solidFill>
                  <a:schemeClr val="tx1"/>
                </a:solidFill>
                <a:effectLst/>
                <a:latin typeface="Microsoft YaHei UI" panose="020B0503020204020204" pitchFamily="34" charset="-122"/>
                <a:ea typeface="Microsoft YaHei UI" panose="020B0503020204020204" pitchFamily="34" charset="-122"/>
              </a:rPr>
              <a:t>“</a:t>
            </a:r>
            <a:endParaRPr lang="zh-CN" altLang="en-US" sz="8000" noProof="0" dirty="0">
              <a:solidFill>
                <a:schemeClr val="tx1"/>
              </a:solidFill>
              <a:effectLst/>
              <a:latin typeface="Microsoft YaHei UI" panose="020B0503020204020204" pitchFamily="34" charset="-122"/>
              <a:ea typeface="Microsoft YaHei UI" panose="020B0503020204020204" pitchFamily="34" charset="-122"/>
            </a:endParaRPr>
          </a:p>
        </p:txBody>
      </p:sp>
      <p:sp>
        <p:nvSpPr>
          <p:cNvPr id="16" name="标题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zh-CN" altLang="en-US" noProof="0"/>
              <a:t>单击此处编辑母版标题样式</a:t>
            </a:r>
            <a:endParaRPr lang="zh-CN" altLang="en-US" noProof="0" dirty="0"/>
          </a:p>
        </p:txBody>
      </p:sp>
      <p:sp>
        <p:nvSpPr>
          <p:cNvPr id="10" name="文本占位符 9"/>
          <p:cNvSpPr>
            <a:spLocks noGrp="1"/>
          </p:cNvSpPr>
          <p:nvPr>
            <p:ph type="body" sz="quarter" idx="13" hasCustomPrompt="1"/>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zh-CN" altLang="en-US" noProof="0" dirty="0"/>
              <a:t>编辑母版文本样式</a:t>
            </a:r>
            <a:endParaRPr lang="zh-CN" altLang="en-US" noProof="0" dirty="0"/>
          </a:p>
        </p:txBody>
      </p:sp>
      <p:sp>
        <p:nvSpPr>
          <p:cNvPr id="3" name="文本占位符 2"/>
          <p:cNvSpPr>
            <a:spLocks noGrp="1"/>
          </p:cNvSpPr>
          <p:nvPr>
            <p:ph type="body" idx="1" hasCustomPrompt="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p:txBody>
          <a:bodyPr rtlCol="0"/>
          <a:lstStyle/>
          <a:p>
            <a:pPr rtl="0"/>
            <a:fld id="{AB0E2DD7-E8C7-4C98-9D7B-DC8F89C38ACA}"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7" name="图片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p:txBody>
          <a:bodyPr rtlCol="0"/>
          <a:lstStyle/>
          <a:p>
            <a:pPr rtl="0"/>
            <a:fld id="{356E2FDE-48E1-46C2-A77A-CDC318B7900C}"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名片">
    <p:spTree>
      <p:nvGrpSpPr>
        <p:cNvPr id="1" name=""/>
        <p:cNvGrpSpPr/>
        <p:nvPr/>
      </p:nvGrpSpPr>
      <p:grpSpPr>
        <a:xfrm>
          <a:off x="0" y="0"/>
          <a:ext cx="0" cy="0"/>
          <a:chOff x="0" y="0"/>
          <a:chExt cx="0" cy="0"/>
        </a:xfrm>
      </p:grpSpPr>
      <p:pic>
        <p:nvPicPr>
          <p:cNvPr id="11" name="图片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文本框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zh-CN" altLang="en-US" sz="8000" noProof="0">
                <a:solidFill>
                  <a:schemeClr val="tx1"/>
                </a:solidFill>
                <a:effectLst/>
                <a:latin typeface="Microsoft YaHei UI" panose="020B0503020204020204" pitchFamily="34" charset="-122"/>
                <a:ea typeface="Microsoft YaHei UI" panose="020B0503020204020204" pitchFamily="34" charset="-122"/>
              </a:rPr>
              <a:t>”</a:t>
            </a:r>
            <a:endParaRPr lang="zh-CN" altLang="en-US" sz="8000" noProof="0">
              <a:solidFill>
                <a:schemeClr val="tx1"/>
              </a:solidFill>
              <a:effectLst/>
              <a:latin typeface="Microsoft YaHei UI" panose="020B0503020204020204" pitchFamily="34" charset="-122"/>
              <a:ea typeface="Microsoft YaHei UI" panose="020B0503020204020204" pitchFamily="34" charset="-122"/>
            </a:endParaRPr>
          </a:p>
        </p:txBody>
      </p:sp>
      <p:sp>
        <p:nvSpPr>
          <p:cNvPr id="14" name="文本框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zh-CN" altLang="en-US" sz="8000" noProof="0" dirty="0">
                <a:solidFill>
                  <a:schemeClr val="tx1"/>
                </a:solidFill>
                <a:effectLst/>
                <a:latin typeface="Microsoft YaHei UI" panose="020B0503020204020204" pitchFamily="34" charset="-122"/>
                <a:ea typeface="Microsoft YaHei UI" panose="020B0503020204020204" pitchFamily="34" charset="-122"/>
              </a:rPr>
              <a:t>“</a:t>
            </a:r>
            <a:endParaRPr lang="zh-CN" altLang="en-US" sz="8000" noProof="0" dirty="0">
              <a:solidFill>
                <a:schemeClr val="tx1"/>
              </a:solidFill>
              <a:effectLst/>
              <a:latin typeface="Microsoft YaHei UI" panose="020B0503020204020204" pitchFamily="34" charset="-122"/>
              <a:ea typeface="Microsoft YaHei UI" panose="020B0503020204020204" pitchFamily="34" charset="-122"/>
            </a:endParaRPr>
          </a:p>
        </p:txBody>
      </p:sp>
      <p:sp>
        <p:nvSpPr>
          <p:cNvPr id="16" name="标题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zh-CN" altLang="en-US" noProof="0"/>
              <a:t>单击此处编辑母版标题样式</a:t>
            </a:r>
            <a:endParaRPr lang="zh-CN" altLang="en-US" noProof="0"/>
          </a:p>
        </p:txBody>
      </p:sp>
      <p:sp>
        <p:nvSpPr>
          <p:cNvPr id="10" name="文本占位符 9"/>
          <p:cNvSpPr>
            <a:spLocks noGrp="1"/>
          </p:cNvSpPr>
          <p:nvPr>
            <p:ph type="body" sz="quarter" idx="13" hasCustomPrompt="1"/>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zh-CN" altLang="en-US" noProof="0"/>
              <a:t>编辑母版文本样式</a:t>
            </a:r>
            <a:endParaRPr lang="zh-CN" altLang="en-US" noProof="0"/>
          </a:p>
        </p:txBody>
      </p:sp>
      <p:sp>
        <p:nvSpPr>
          <p:cNvPr id="3" name="文本占位符 2"/>
          <p:cNvSpPr>
            <a:spLocks noGrp="1"/>
          </p:cNvSpPr>
          <p:nvPr>
            <p:ph type="body" idx="1" hasCustomPrompt="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p:txBody>
          <a:bodyPr rtlCol="0"/>
          <a:lstStyle/>
          <a:p>
            <a:pPr rtl="0"/>
            <a:fld id="{53FDFA51-892A-4301-9ACF-808ECEEBA134}"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或 False">
    <p:spTree>
      <p:nvGrpSpPr>
        <p:cNvPr id="1" name=""/>
        <p:cNvGrpSpPr/>
        <p:nvPr/>
      </p:nvGrpSpPr>
      <p:grpSpPr>
        <a:xfrm>
          <a:off x="0" y="0"/>
          <a:ext cx="0" cy="0"/>
          <a:chOff x="0" y="0"/>
          <a:chExt cx="0" cy="0"/>
        </a:xfrm>
      </p:grpSpPr>
      <p:pic>
        <p:nvPicPr>
          <p:cNvPr id="8" name="图片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zh-CN" altLang="en-US" noProof="0"/>
              <a:t>单击此处编辑母版标题样式</a:t>
            </a:r>
            <a:endParaRPr lang="zh-CN" altLang="en-US" noProof="0"/>
          </a:p>
        </p:txBody>
      </p:sp>
      <p:sp>
        <p:nvSpPr>
          <p:cNvPr id="10" name="文本占位符 9"/>
          <p:cNvSpPr>
            <a:spLocks noGrp="1"/>
          </p:cNvSpPr>
          <p:nvPr>
            <p:ph type="body" sz="quarter" idx="13" hasCustomPrompt="1"/>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zh-CN" altLang="en-US" noProof="0"/>
              <a:t>编辑母版文本样式</a:t>
            </a:r>
            <a:endParaRPr lang="zh-CN" altLang="en-US" noProof="0"/>
          </a:p>
        </p:txBody>
      </p:sp>
      <p:sp>
        <p:nvSpPr>
          <p:cNvPr id="3" name="文本占位符 2"/>
          <p:cNvSpPr>
            <a:spLocks noGrp="1"/>
          </p:cNvSpPr>
          <p:nvPr>
            <p:ph type="body" idx="1" hasCustomPrompt="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p:txBody>
          <a:bodyPr rtlCol="0"/>
          <a:lstStyle/>
          <a:p>
            <a:pPr rtl="0"/>
            <a:fld id="{3E38BBDA-9380-47F1-9D1D-CAA885F67A5D}"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pic>
        <p:nvPicPr>
          <p:cNvPr id="7" name="图片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标题 1"/>
          <p:cNvSpPr>
            <a:spLocks noGrp="1"/>
          </p:cNvSpPr>
          <p:nvPr>
            <p:ph type="title"/>
          </p:nvPr>
        </p:nvSpPr>
        <p:spPr>
          <a:xfrm>
            <a:off x="685801" y="609600"/>
            <a:ext cx="10131425" cy="1456267"/>
          </a:xfrm>
        </p:spPr>
        <p:txBody>
          <a:bodyPr rtlCol="0"/>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p:txBody>
          <a:bodyPr vert="eaVert" rtlCol="0" anchor="t"/>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p>
            <a:pPr rtl="0"/>
            <a:fld id="{E16DEE85-8EBD-4F18-A111-0F946A94902C}"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pic>
        <p:nvPicPr>
          <p:cNvPr id="7" name="图片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垂直标题 1"/>
          <p:cNvSpPr>
            <a:spLocks noGrp="1"/>
          </p:cNvSpPr>
          <p:nvPr>
            <p:ph type="title" orient="vert"/>
          </p:nvPr>
        </p:nvSpPr>
        <p:spPr>
          <a:xfrm>
            <a:off x="8658675" y="609599"/>
            <a:ext cx="2158552" cy="5181601"/>
          </a:xfrm>
        </p:spPr>
        <p:txBody>
          <a:bodyPr vert="eaVert" rtlCol="0"/>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a:xfrm>
            <a:off x="685800" y="609600"/>
            <a:ext cx="7832116" cy="5181600"/>
          </a:xfrm>
        </p:spPr>
        <p:txBody>
          <a:bodyPr vert="eaVert" rtlCol="0" anchor="t"/>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p>
            <a:pPr rtl="0"/>
            <a:fld id="{F8E20B54-8264-41A3-9E4E-45294B5810DB}"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p:txBody>
          <a:bodyPr rtlCol="0" anchor="ct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p>
            <a:pPr rtl="0"/>
            <a:fld id="{72D96BA7-5BE3-40AC-B9BC-8DA40C523D51}"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title"/>
          </p:nvPr>
        </p:nvSpPr>
        <p:spPr>
          <a:xfrm>
            <a:off x="685800" y="3308581"/>
            <a:ext cx="10131427" cy="1468800"/>
          </a:xfrm>
        </p:spPr>
        <p:txBody>
          <a:bodyPr rtlCol="0" anchor="b"/>
          <a:lstStyle>
            <a:lvl1pPr algn="l">
              <a:defRPr sz="4000" b="0" cap="all"/>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p:txBody>
          <a:bodyPr rtlCol="0"/>
          <a:lstStyle/>
          <a:p>
            <a:pPr rtl="0"/>
            <a:fld id="{86CE6103-6FAA-45EF-8330-3496FA894418}"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内容占位符 2"/>
          <p:cNvSpPr>
            <a:spLocks noGrp="1"/>
          </p:cNvSpPr>
          <p:nvPr>
            <p:ph sz="half" idx="1" hasCustomPrompt="1"/>
          </p:nvPr>
        </p:nvSpPr>
        <p:spPr>
          <a:xfrm>
            <a:off x="685802" y="2142067"/>
            <a:ext cx="4995334" cy="3649134"/>
          </a:xfrm>
        </p:spPr>
        <p:txBody>
          <a:bodyPr rtlCol="0">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内容占位符 3"/>
          <p:cNvSpPr>
            <a:spLocks noGrp="1"/>
          </p:cNvSpPr>
          <p:nvPr>
            <p:ph sz="half" idx="2" hasCustomPrompt="1"/>
          </p:nvPr>
        </p:nvSpPr>
        <p:spPr>
          <a:xfrm>
            <a:off x="5821895" y="2142067"/>
            <a:ext cx="4995332" cy="3649133"/>
          </a:xfrm>
        </p:spPr>
        <p:txBody>
          <a:bodyPr rtlCol="0">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日期占位符 4"/>
          <p:cNvSpPr>
            <a:spLocks noGrp="1"/>
          </p:cNvSpPr>
          <p:nvPr>
            <p:ph type="dt" sz="half" idx="10"/>
          </p:nvPr>
        </p:nvSpPr>
        <p:spPr/>
        <p:txBody>
          <a:bodyPr rtlCol="0"/>
          <a:lstStyle/>
          <a:p>
            <a:pPr rtl="0"/>
            <a:fld id="{C12DF274-EAD3-4E45-9F93-8643BE234116}"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p>
            <a:pPr rtl="0"/>
            <a:endParaRPr lang="zh-CN" altLang="en-US" noProof="0"/>
          </a:p>
        </p:txBody>
      </p:sp>
      <p:sp>
        <p:nvSpPr>
          <p:cNvPr id="7" name="灯片编号占位符 6"/>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hasCustomPrompt="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endParaRPr lang="zh-CN" altLang="en-US" noProof="0"/>
          </a:p>
        </p:txBody>
      </p:sp>
      <p:sp>
        <p:nvSpPr>
          <p:cNvPr id="4" name="内容占位符 3"/>
          <p:cNvSpPr>
            <a:spLocks noGrp="1"/>
          </p:cNvSpPr>
          <p:nvPr>
            <p:ph sz="half" idx="2" hasCustomPrompt="1"/>
          </p:nvPr>
        </p:nvSpPr>
        <p:spPr>
          <a:xfrm>
            <a:off x="685801" y="2870201"/>
            <a:ext cx="4996923" cy="2920998"/>
          </a:xfrm>
        </p:spPr>
        <p:txBody>
          <a:bodyPr rtlCol="0" anchor="t">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文本占位符 4"/>
          <p:cNvSpPr>
            <a:spLocks noGrp="1"/>
          </p:cNvSpPr>
          <p:nvPr>
            <p:ph type="body" sz="quarter" idx="3" hasCustomPrompt="1"/>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endParaRPr lang="zh-CN" altLang="en-US" noProof="0"/>
          </a:p>
        </p:txBody>
      </p:sp>
      <p:sp>
        <p:nvSpPr>
          <p:cNvPr id="6" name="内容占位符 5"/>
          <p:cNvSpPr>
            <a:spLocks noGrp="1"/>
          </p:cNvSpPr>
          <p:nvPr>
            <p:ph sz="quarter" idx="4" hasCustomPrompt="1"/>
          </p:nvPr>
        </p:nvSpPr>
        <p:spPr>
          <a:xfrm>
            <a:off x="5823483" y="2870201"/>
            <a:ext cx="4995334" cy="2920998"/>
          </a:xfrm>
        </p:spPr>
        <p:txBody>
          <a:bodyPr rtlCol="0" anchor="t">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7" name="日期占位符 6"/>
          <p:cNvSpPr>
            <a:spLocks noGrp="1"/>
          </p:cNvSpPr>
          <p:nvPr>
            <p:ph type="dt" sz="half" idx="10"/>
          </p:nvPr>
        </p:nvSpPr>
        <p:spPr/>
        <p:txBody>
          <a:bodyPr rtlCol="0"/>
          <a:lstStyle/>
          <a:p>
            <a:pPr rtl="0"/>
            <a:fld id="{8D9436D4-9BE9-4612-A074-C7287FBC2F44}" type="datetime1">
              <a:rPr lang="zh-CN" altLang="en-US" noProof="0" smtClean="0"/>
            </a:fld>
            <a:endParaRPr lang="zh-CN" altLang="en-US" noProof="0"/>
          </a:p>
        </p:txBody>
      </p:sp>
      <p:sp>
        <p:nvSpPr>
          <p:cNvPr id="8" name="页脚占位符 7"/>
          <p:cNvSpPr>
            <a:spLocks noGrp="1"/>
          </p:cNvSpPr>
          <p:nvPr>
            <p:ph type="ftr" sz="quarter" idx="11"/>
          </p:nvPr>
        </p:nvSpPr>
        <p:spPr/>
        <p:txBody>
          <a:bodyPr rtlCol="0"/>
          <a:lstStyle/>
          <a:p>
            <a:pPr rtl="0"/>
            <a:endParaRPr lang="zh-CN" altLang="en-US" noProof="0"/>
          </a:p>
        </p:txBody>
      </p:sp>
      <p:sp>
        <p:nvSpPr>
          <p:cNvPr id="9" name="灯片编号占位符 8"/>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日期占位符 2"/>
          <p:cNvSpPr>
            <a:spLocks noGrp="1"/>
          </p:cNvSpPr>
          <p:nvPr>
            <p:ph type="dt" sz="half" idx="10"/>
          </p:nvPr>
        </p:nvSpPr>
        <p:spPr/>
        <p:txBody>
          <a:bodyPr rtlCol="0"/>
          <a:lstStyle/>
          <a:p>
            <a:pPr rtl="0"/>
            <a:fld id="{B8A60692-6232-461F-80A1-47F0C1ECC731}" type="datetime1">
              <a:rPr lang="zh-CN" altLang="en-US" noProof="0" smtClean="0"/>
            </a:fld>
            <a:endParaRPr lang="zh-CN" altLang="en-US" noProof="0"/>
          </a:p>
        </p:txBody>
      </p:sp>
      <p:sp>
        <p:nvSpPr>
          <p:cNvPr id="4" name="页脚占位符 3"/>
          <p:cNvSpPr>
            <a:spLocks noGrp="1"/>
          </p:cNvSpPr>
          <p:nvPr>
            <p:ph type="ftr" sz="quarter" idx="11"/>
          </p:nvPr>
        </p:nvSpPr>
        <p:spPr/>
        <p:txBody>
          <a:bodyPr rtlCol="0"/>
          <a:lstStyle/>
          <a:p>
            <a:pPr rtl="0"/>
            <a:endParaRPr lang="zh-CN" altLang="en-US" noProof="0"/>
          </a:p>
        </p:txBody>
      </p:sp>
      <p:sp>
        <p:nvSpPr>
          <p:cNvPr id="5" name="灯片编号占位符 4"/>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日期占位符 1"/>
          <p:cNvSpPr>
            <a:spLocks noGrp="1"/>
          </p:cNvSpPr>
          <p:nvPr>
            <p:ph type="dt" sz="half" idx="10"/>
          </p:nvPr>
        </p:nvSpPr>
        <p:spPr/>
        <p:txBody>
          <a:bodyPr rtlCol="0"/>
          <a:lstStyle/>
          <a:p>
            <a:pPr rtl="0"/>
            <a:fld id="{312EF991-EF40-4D46-AB5B-1371E3444A45}" type="datetime1">
              <a:rPr lang="zh-CN" altLang="en-US" noProof="0" smtClean="0"/>
            </a:fld>
            <a:endParaRPr lang="zh-CN" altLang="en-US" noProof="0"/>
          </a:p>
        </p:txBody>
      </p:sp>
      <p:sp>
        <p:nvSpPr>
          <p:cNvPr id="3" name="页脚占位符 2"/>
          <p:cNvSpPr>
            <a:spLocks noGrp="1"/>
          </p:cNvSpPr>
          <p:nvPr>
            <p:ph type="ftr" sz="quarter" idx="11"/>
          </p:nvPr>
        </p:nvSpPr>
        <p:spPr/>
        <p:txBody>
          <a:bodyPr rtlCol="0"/>
          <a:lstStyle/>
          <a:p>
            <a:pPr rtl="0"/>
            <a:endParaRPr lang="zh-CN" altLang="en-US" noProof="0"/>
          </a:p>
        </p:txBody>
      </p:sp>
      <p:sp>
        <p:nvSpPr>
          <p:cNvPr id="4" name="灯片编号占位符 3"/>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题注的内容">
    <p:spTree>
      <p:nvGrpSpPr>
        <p:cNvPr id="1" name=""/>
        <p:cNvGrpSpPr/>
        <p:nvPr/>
      </p:nvGrpSpPr>
      <p:grpSpPr>
        <a:xfrm>
          <a:off x="0" y="0"/>
          <a:ext cx="0" cy="0"/>
          <a:chOff x="0" y="0"/>
          <a:chExt cx="0" cy="0"/>
        </a:xfrm>
      </p:grpSpPr>
      <p:pic>
        <p:nvPicPr>
          <p:cNvPr id="8" name="图片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a:xfrm>
            <a:off x="4648201" y="609601"/>
            <a:ext cx="6169026" cy="5181600"/>
          </a:xfrm>
        </p:spPr>
        <p:txBody>
          <a:bodyPr rtlCol="0" anchor="ctr">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文本占位符 3"/>
          <p:cNvSpPr>
            <a:spLocks noGrp="1"/>
          </p:cNvSpPr>
          <p:nvPr>
            <p:ph type="body" sz="half" idx="2" hasCustomPrompt="1"/>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p>
            <a:pPr rtl="0"/>
            <a:fld id="{4B2EF014-1259-4EF0-899B-B8CFC307B046}"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p>
            <a:pPr rtl="0"/>
            <a:endParaRPr lang="zh-CN" altLang="en-US" noProof="0"/>
          </a:p>
        </p:txBody>
      </p:sp>
      <p:sp>
        <p:nvSpPr>
          <p:cNvPr id="7" name="灯片编号占位符 6"/>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题注的图片">
    <p:spTree>
      <p:nvGrpSpPr>
        <p:cNvPr id="1" name=""/>
        <p:cNvGrpSpPr/>
        <p:nvPr/>
      </p:nvGrpSpPr>
      <p:grpSpPr>
        <a:xfrm>
          <a:off x="0" y="0"/>
          <a:ext cx="0" cy="0"/>
          <a:chOff x="0" y="0"/>
          <a:chExt cx="0" cy="0"/>
        </a:xfrm>
      </p:grpSpPr>
      <p:pic>
        <p:nvPicPr>
          <p:cNvPr id="8" name="图片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标题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zh-CN" altLang="en-US" noProof="0"/>
              <a:t>单击此处编辑母版标题样式</a:t>
            </a:r>
            <a:endParaRPr lang="zh-CN" altLang="en-US" noProof="0"/>
          </a:p>
        </p:txBody>
      </p:sp>
      <p:sp>
        <p:nvSpPr>
          <p:cNvPr id="14" name="图片占位符 2"/>
          <p:cNvSpPr>
            <a:spLocks noGrp="1" noChangeAspect="1"/>
          </p:cNvSpPr>
          <p:nvPr>
            <p:ph type="pic" idx="1" hasCustomPrompt="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noProof="0"/>
              <a:t>单击图标以添加图片</a:t>
            </a:r>
            <a:endParaRPr lang="zh-CN" altLang="en-US" noProof="0"/>
          </a:p>
        </p:txBody>
      </p:sp>
      <p:sp>
        <p:nvSpPr>
          <p:cNvPr id="4" name="文本占位符 3"/>
          <p:cNvSpPr>
            <a:spLocks noGrp="1"/>
          </p:cNvSpPr>
          <p:nvPr>
            <p:ph type="body" sz="half" idx="2" hasCustomPrompt="1"/>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p>
            <a:pPr rtl="0"/>
            <a:fld id="{F44CF8C2-3C5C-4AC9-81FC-E71BDEE4297A}"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p>
            <a:pPr rtl="0"/>
            <a:endParaRPr lang="zh-CN" altLang="en-US" noProof="0"/>
          </a:p>
        </p:txBody>
      </p:sp>
      <p:sp>
        <p:nvSpPr>
          <p:cNvPr id="7" name="灯片编号占位符 6"/>
          <p:cNvSpPr>
            <a:spLocks noGrp="1"/>
          </p:cNvSpPr>
          <p:nvPr>
            <p:ph type="sldNum" sz="quarter" idx="12"/>
          </p:nvPr>
        </p:nvSpPr>
        <p:spPr/>
        <p:txBody>
          <a:bodyPr rtlCol="0"/>
          <a:lstStyle/>
          <a:p>
            <a:pPr rtl="0"/>
            <a:fld id="{69E57DC2-970A-4B3E-BB1C-7A09969E49DF}" type="slidenum">
              <a:rPr lang="en-US" altLang="zh-CN" noProof="0" smtClean="0"/>
            </a:fld>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zh-CN" altLang="en-US" noProof="0" dirty="0"/>
              <a:t>单击此处编辑母版标题样式</a:t>
            </a:r>
            <a:endParaRPr lang="zh-CN" altLang="en-US" noProof="0" dirty="0"/>
          </a:p>
        </p:txBody>
      </p:sp>
      <p:sp>
        <p:nvSpPr>
          <p:cNvPr id="3" name="文本占位符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zh-CN" altLang="en-US" noProof="0" dirty="0"/>
              <a:t>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4" name="日期占位符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icrosoft YaHei UI" panose="020B0503020204020204" pitchFamily="34" charset="-122"/>
                <a:ea typeface="Microsoft YaHei UI" panose="020B0503020204020204" pitchFamily="34" charset="-122"/>
              </a:defRPr>
            </a:lvl1pPr>
          </a:lstStyle>
          <a:p>
            <a:fld id="{5000C65F-16A8-4790-989B-9D302F82A6FD}" type="datetime1">
              <a:rPr lang="zh-CN" altLang="en-US" noProof="0" smtClean="0"/>
            </a:fld>
            <a:endParaRPr lang="zh-CN" altLang="en-US" noProof="0"/>
          </a:p>
        </p:txBody>
      </p:sp>
      <p:sp>
        <p:nvSpPr>
          <p:cNvPr id="5" name="页脚占位符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幻灯片编号占位符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icrosoft YaHei UI" panose="020B0503020204020204" pitchFamily="34" charset="-122"/>
                <a:ea typeface="Microsoft YaHei UI" panose="020B0503020204020204" pitchFamily="34" charset="-122"/>
              </a:defRPr>
            </a:lvl1pPr>
          </a:lstStyle>
          <a:p>
            <a:fld id="{69E57DC2-970A-4B3E-BB1C-7A09969E49DF}" type="slidenum">
              <a:rPr lang="en-US" altLang="zh-CN" noProof="0" smtClean="0"/>
            </a:fld>
            <a:endParaRPr lang="zh-CN" altLang="en-U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icrosoft YaHei UI Light" panose="020B0502040204020203" pitchFamily="34" charset="-122"/>
          <a:ea typeface="Microsoft YaHei UI Light" panose="020B0502040204020203" pitchFamily="34"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panose="020B0604020202020204"/>
        <a:buChar char="•"/>
        <a:defRPr sz="1800" kern="1200" cap="none">
          <a:solidFill>
            <a:schemeClr val="tx1"/>
          </a:solidFill>
          <a:effectLst/>
          <a:latin typeface="Microsoft YaHei UI" panose="020B0503020204020204" pitchFamily="34" charset="-122"/>
          <a:ea typeface="Microsoft YaHei UI" panose="020B0503020204020204" pitchFamily="34" charset="-122"/>
          <a:cs typeface="+mn-cs"/>
        </a:defRPr>
      </a:lvl1pPr>
      <a:lvl2pPr marL="742950" indent="-285750" algn="l" defTabSz="457200" rtl="0" eaLnBrk="1" latinLnBrk="0" hangingPunct="1">
        <a:spcBef>
          <a:spcPts val="0"/>
        </a:spcBef>
        <a:spcAft>
          <a:spcPts val="1000"/>
        </a:spcAft>
        <a:buClr>
          <a:schemeClr val="tx1"/>
        </a:buClr>
        <a:buSzPct val="100000"/>
        <a:buFont typeface="Arial" panose="020B0604020202020204"/>
        <a:buChar char="•"/>
        <a:defRPr sz="1600" kern="1200" cap="none">
          <a:solidFill>
            <a:schemeClr val="tx1"/>
          </a:solidFill>
          <a:effectLst/>
          <a:latin typeface="Microsoft YaHei UI" panose="020B0503020204020204" pitchFamily="34" charset="-122"/>
          <a:ea typeface="Microsoft YaHei UI" panose="020B0503020204020204" pitchFamily="34" charset="-122"/>
          <a:cs typeface="+mn-cs"/>
        </a:defRPr>
      </a:lvl2pPr>
      <a:lvl3pPr marL="1200150" indent="-285750" algn="l" defTabSz="457200" rtl="0" eaLnBrk="1" latinLnBrk="0" hangingPunct="1">
        <a:spcBef>
          <a:spcPts val="0"/>
        </a:spcBef>
        <a:spcAft>
          <a:spcPts val="1000"/>
        </a:spcAft>
        <a:buClr>
          <a:schemeClr val="tx1"/>
        </a:buClr>
        <a:buSzPct val="100000"/>
        <a:buFont typeface="Arial" panose="020B0604020202020204"/>
        <a:buChar char="•"/>
        <a:defRPr sz="1400" kern="1200" cap="none">
          <a:solidFill>
            <a:schemeClr val="tx1"/>
          </a:solidFill>
          <a:effectLst/>
          <a:latin typeface="Microsoft YaHei UI" panose="020B0503020204020204" pitchFamily="34" charset="-122"/>
          <a:ea typeface="Microsoft YaHei UI" panose="020B0503020204020204" pitchFamily="34" charset="-122"/>
          <a:cs typeface="+mn-cs"/>
        </a:defRPr>
      </a:lvl3pPr>
      <a:lvl4pPr marL="15430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icrosoft YaHei UI" panose="020B0503020204020204" pitchFamily="34" charset="-122"/>
          <a:ea typeface="Microsoft YaHei UI" panose="020B0503020204020204" pitchFamily="34" charset="-122"/>
          <a:cs typeface="+mn-cs"/>
        </a:defRPr>
      </a:lvl4pPr>
      <a:lvl5pPr marL="20002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icrosoft YaHei UI" panose="020B0503020204020204" pitchFamily="34" charset="-122"/>
          <a:ea typeface="Microsoft YaHei UI" panose="020B0503020204020204" pitchFamily="34" charset="-122"/>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image" Target="../media/image23.pn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1.xml"/><Relationship Id="rId7" Type="http://schemas.openxmlformats.org/officeDocument/2006/relationships/image" Target="../media/image7.jpeg"/><Relationship Id="rId6" Type="http://schemas.openxmlformats.org/officeDocument/2006/relationships/image" Target="../media/image6.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0" Type="http://schemas.openxmlformats.org/officeDocument/2006/relationships/notesSlide" Target="../notesSlides/notesSlide2.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夜晚的天空以及远处地平线上的群山"/>
          <p:cNvPicPr>
            <a:picLocks noChangeAspect="1"/>
          </p:cNvPicPr>
          <p:nvPr/>
        </p:nvPicPr>
        <p:blipFill rotWithShape="1">
          <a:blip r:embed="rId1">
            <a:alphaModFix amt="20000"/>
          </a:blip>
          <a:srcRect/>
          <a:stretch>
            <a:fillRect/>
          </a:stretch>
        </p:blipFill>
        <p:spPr>
          <a:xfrm>
            <a:off x="0" y="0"/>
            <a:ext cx="12191980" cy="6857990"/>
          </a:xfrm>
          <a:prstGeom prst="rect">
            <a:avLst/>
          </a:prstGeom>
        </p:spPr>
      </p:pic>
      <p:sp>
        <p:nvSpPr>
          <p:cNvPr id="2" name="标题 1"/>
          <p:cNvSpPr>
            <a:spLocks noGrp="1"/>
          </p:cNvSpPr>
          <p:nvPr>
            <p:ph type="ctrTitle"/>
          </p:nvPr>
        </p:nvSpPr>
        <p:spPr>
          <a:xfrm>
            <a:off x="3962399" y="2554817"/>
            <a:ext cx="7197726" cy="2421464"/>
          </a:xfrm>
        </p:spPr>
        <p:txBody>
          <a:bodyPr rtlCol="0">
            <a:normAutofit/>
          </a:bodyPr>
          <a:lstStyle/>
          <a:p>
            <a:r>
              <a:rPr lang="en-US" altLang="zh-CN" b="1" dirty="0"/>
              <a:t>Game Localization</a:t>
            </a:r>
            <a:br>
              <a:rPr lang="en-US" altLang="zh-CN" b="1" dirty="0"/>
            </a:br>
            <a:r>
              <a:rPr lang="zh-CN" altLang="en-US" b="1" dirty="0"/>
              <a:t>游戏出海本地化</a:t>
            </a:r>
            <a:br>
              <a:rPr lang="en-US" altLang="zh-CN" b="1" dirty="0"/>
            </a:br>
            <a:endParaRPr lang="zh-CN" altLang="en-US" b="1" dirty="0">
              <a:latin typeface="Microsoft YaHei UI Light" panose="020B0502040204020203" pitchFamily="34" charset="-122"/>
              <a:ea typeface="Microsoft YaHei UI Light" panose="020B0502040204020203" pitchFamily="34" charset="-122"/>
            </a:endParaRPr>
          </a:p>
        </p:txBody>
      </p:sp>
      <p:sp>
        <p:nvSpPr>
          <p:cNvPr id="3" name="副标题 2"/>
          <p:cNvSpPr>
            <a:spLocks noGrp="1"/>
          </p:cNvSpPr>
          <p:nvPr>
            <p:ph type="subTitle" idx="1"/>
          </p:nvPr>
        </p:nvSpPr>
        <p:spPr>
          <a:xfrm>
            <a:off x="3586579" y="4976282"/>
            <a:ext cx="7573546" cy="1405467"/>
          </a:xfrm>
        </p:spPr>
        <p:txBody>
          <a:bodyPr rtlCol="0">
            <a:normAutofit/>
          </a:bodyPr>
          <a:lstStyle/>
          <a:p>
            <a:r>
              <a:rPr lang="zh-CN" altLang="en-US" b="1" dirty="0"/>
              <a:t>主讲人：余扬名</a:t>
            </a:r>
            <a:endParaRPr lang="zh-CN" altLang="en-US" dirty="0">
              <a:solidFill>
                <a:schemeClr val="accent1">
                  <a:lumMod val="40000"/>
                  <a:lumOff val="60000"/>
                </a:schemeClr>
              </a:solidFill>
              <a:latin typeface="Microsoft YaHei UI" panose="020B0503020204020204" pitchFamily="34" charset="-122"/>
              <a:ea typeface="Microsoft YaHei UI" panose="020B0503020204020204" pitchFamily="34" charset="-122"/>
            </a:endParaRPr>
          </a:p>
        </p:txBody>
      </p:sp>
      <p:pic>
        <p:nvPicPr>
          <p:cNvPr id="4" name="图片 3" descr="cb90320e4c2e6a07a92bd0c6696ce3b"/>
          <p:cNvPicPr>
            <a:picLocks noChangeAspect="1"/>
          </p:cNvPicPr>
          <p:nvPr/>
        </p:nvPicPr>
        <p:blipFill>
          <a:blip r:embed="rId2"/>
          <a:stretch>
            <a:fillRect/>
          </a:stretch>
        </p:blipFill>
        <p:spPr>
          <a:xfrm>
            <a:off x="1251585" y="2297430"/>
            <a:ext cx="2334895" cy="2020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5574" y="-20421"/>
            <a:ext cx="8554473" cy="1456267"/>
          </a:xfrm>
        </p:spPr>
        <p:txBody>
          <a:bodyPr rtlCol="0"/>
          <a:lstStyle/>
          <a:p>
            <a:pPr rtl="0"/>
            <a:r>
              <a:rPr lang="zh-CN" altLang="en-US" dirty="0" smtClean="0">
                <a:latin typeface="华文行楷" panose="02010800040101010101" pitchFamily="2" charset="-122"/>
                <a:ea typeface="华文行楷" panose="02010800040101010101" pitchFamily="2" charset="-122"/>
              </a:rPr>
              <a:t>人物熟知度</a:t>
            </a:r>
            <a:endParaRPr lang="zh-CN" altLang="en-US" dirty="0">
              <a:latin typeface="华文行楷" panose="02010800040101010101" pitchFamily="2" charset="-122"/>
              <a:ea typeface="华文行楷" panose="02010800040101010101" pitchFamily="2" charset="-122"/>
            </a:endParaRPr>
          </a:p>
        </p:txBody>
      </p:sp>
      <p:pic>
        <p:nvPicPr>
          <p:cNvPr id="4104" name="Picture 8" descr="https://timgsa.baidu.com/timg?image&amp;quality=80&amp;size=b9999_10000&amp;sec=1605785718054&amp;di=a65f7f18227a4822bdbb540f523398f7&amp;imgtype=0&amp;src=http%3A%2F%2F00.imgmini.eastday.com%2Fmobile%2F20180410%2F20180410195826_8f59b9a9d1c31933043d2f3945d0274d_1.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77617"/>
            <a:ext cx="5634318" cy="42257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timgsa.baidu.com/timg?image&amp;quality=80&amp;size=b9999_10000&amp;sec=1605785848201&amp;di=958ca3251daa77c948a84ae42353f7ed&amp;imgtype=0&amp;src=http%3A%2F%2Fn.sinaimg.cn%2Fsinacn%2Fw607h427%2F20180307%2F71e5-fxipenp0346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633" y="188593"/>
            <a:ext cx="4685367" cy="329596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5b0988e595225.cdn.sohucs.com/images/20180829/0437c734fbaa4c8dbb5dd4dcd2c64cb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597" y="2322322"/>
            <a:ext cx="2116978" cy="4233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
          <p:cNvSpPr txBox="1"/>
          <p:nvPr/>
        </p:nvSpPr>
        <p:spPr>
          <a:xfrm>
            <a:off x="7572364" y="3762791"/>
            <a:ext cx="3995293" cy="6675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r>
              <a:rPr lang="en-US" altLang="zh-CN" sz="1800" dirty="0">
                <a:solidFill>
                  <a:prstClr val="white"/>
                </a:solidFill>
              </a:rPr>
              <a:t>《</a:t>
            </a:r>
            <a:r>
              <a:rPr lang="zh-CN" altLang="en-US" sz="1800" dirty="0">
                <a:solidFill>
                  <a:prstClr val="white"/>
                </a:solidFill>
              </a:rPr>
              <a:t>王者荣耀</a:t>
            </a:r>
            <a:r>
              <a:rPr lang="en-US" altLang="zh-CN" sz="1800" dirty="0">
                <a:solidFill>
                  <a:prstClr val="white"/>
                </a:solidFill>
              </a:rPr>
              <a:t>》</a:t>
            </a:r>
            <a:r>
              <a:rPr lang="zh-CN" altLang="en-US" sz="1800" dirty="0">
                <a:solidFill>
                  <a:prstClr val="white"/>
                </a:solidFill>
              </a:rPr>
              <a:t>国际版</a:t>
            </a:r>
            <a:r>
              <a:rPr lang="en-US" altLang="zh-CN" sz="1800" dirty="0" err="1">
                <a:solidFill>
                  <a:prstClr val="white"/>
                </a:solidFill>
              </a:rPr>
              <a:t>Vs</a:t>
            </a:r>
            <a:r>
              <a:rPr lang="zh-CN" altLang="en-US" sz="1800" dirty="0">
                <a:solidFill>
                  <a:prstClr val="white"/>
                </a:solidFill>
              </a:rPr>
              <a:t>国内版</a:t>
            </a:r>
            <a:endParaRPr lang="en-US" altLang="zh-CN" sz="1800" dirty="0">
              <a:solidFill>
                <a:prstClr val="white"/>
              </a:solidFill>
            </a:endParaRPr>
          </a:p>
          <a:p>
            <a:pPr marL="342900" marR="0" lvl="0" indent="-342900" defTabSz="914400" eaLnBrk="1" fontAlgn="auto" latinLnBrk="0" hangingPunct="1">
              <a:lnSpc>
                <a:spcPct val="100000"/>
              </a:lnSpc>
              <a:spcBef>
                <a:spcPts val="0"/>
              </a:spcBef>
              <a:spcAft>
                <a:spcPts val="0"/>
              </a:spcAft>
              <a:buClrTx/>
              <a:buSzTx/>
              <a:buFontTx/>
              <a:buAutoNum type="arabicPeriod"/>
              <a:defRPr/>
            </a:pPr>
            <a:r>
              <a:rPr lang="zh-CN" altLang="en-US" sz="1800" dirty="0">
                <a:solidFill>
                  <a:prstClr val="white"/>
                </a:solidFill>
              </a:rPr>
              <a:t>英雄：新加入蝙蝠侠、超人、神奇女侠等</a:t>
            </a:r>
            <a:r>
              <a:rPr lang="en-US" altLang="zh-CN" sz="1800" dirty="0">
                <a:solidFill>
                  <a:prstClr val="white"/>
                </a:solidFill>
              </a:rPr>
              <a:t>DC</a:t>
            </a:r>
            <a:r>
              <a:rPr lang="zh-CN" altLang="en-US" sz="1800" dirty="0">
                <a:solidFill>
                  <a:prstClr val="white"/>
                </a:solidFill>
              </a:rPr>
              <a:t>人物。</a:t>
            </a:r>
            <a:endParaRPr lang="en-US" altLang="zh-CN" sz="1800" dirty="0">
              <a:solidFill>
                <a:prstClr val="white"/>
              </a:solidFill>
            </a:endParaRPr>
          </a:p>
          <a:p>
            <a:endParaRPr lang="zh-CN" altLang="en-US" sz="1100" dirty="0"/>
          </a:p>
        </p:txBody>
      </p:sp>
      <p:sp>
        <p:nvSpPr>
          <p:cNvPr id="11" name="TextBox 1"/>
          <p:cNvSpPr txBox="1"/>
          <p:nvPr/>
        </p:nvSpPr>
        <p:spPr>
          <a:xfrm>
            <a:off x="7697055" y="4741346"/>
            <a:ext cx="3995293" cy="6675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sz="1800" dirty="0" smtClean="0">
                <a:solidFill>
                  <a:prstClr val="white"/>
                </a:solidFill>
              </a:rPr>
              <a:t>2.</a:t>
            </a:r>
            <a:r>
              <a:rPr lang="zh-CN" altLang="en-US" sz="1800" dirty="0">
                <a:solidFill>
                  <a:schemeClr val="tx1"/>
                </a:solidFill>
              </a:rPr>
              <a:t>貂蝉、孙悟空等人物保留原名，设计上更偏向欧美审美。</a:t>
            </a:r>
            <a:endParaRPr lang="en-US" altLang="zh-CN" sz="1800" dirty="0">
              <a:solidFill>
                <a:schemeClr val="tx1"/>
              </a:solidFill>
            </a:endParaRPr>
          </a:p>
          <a:p>
            <a:pPr lvl="0"/>
            <a:endParaRPr lang="en-US" altLang="zh-CN" sz="1800" dirty="0">
              <a:solidFill>
                <a:prstClr val="white"/>
              </a:solidFill>
            </a:endParaRPr>
          </a:p>
          <a:p>
            <a:endParaRPr lang="zh-CN" altLang="en-US" sz="1100" dirty="0"/>
          </a:p>
        </p:txBody>
      </p:sp>
      <p:sp>
        <p:nvSpPr>
          <p:cNvPr id="12" name="TextBox 1"/>
          <p:cNvSpPr txBox="1"/>
          <p:nvPr/>
        </p:nvSpPr>
        <p:spPr>
          <a:xfrm>
            <a:off x="7697055" y="5425655"/>
            <a:ext cx="3928319" cy="12462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sz="1800" dirty="0" smtClean="0">
                <a:solidFill>
                  <a:schemeClr val="tx1"/>
                </a:solidFill>
              </a:rPr>
              <a:t>3. </a:t>
            </a:r>
            <a:r>
              <a:rPr lang="zh-CN" altLang="en-US" sz="1800" dirty="0" smtClean="0">
                <a:solidFill>
                  <a:schemeClr val="tx1"/>
                </a:solidFill>
              </a:rPr>
              <a:t>增加取材于西方文化的欧美角色，人物技能也做了一定改动。</a:t>
            </a:r>
            <a:endParaRPr lang="en-US" altLang="zh-CN" sz="1800" dirty="0" smtClean="0">
              <a:solidFill>
                <a:schemeClr val="tx1"/>
              </a:solidFill>
            </a:endParaRPr>
          </a:p>
          <a:p>
            <a:pPr marL="342900" indent="-342900">
              <a:buAutoNum type="arabicPeriod"/>
            </a:pPr>
            <a:endParaRPr lang="zh-CN" altLang="en-US" sz="18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additive="base">
                                        <p:cTn id="7" dur="500" fill="hold"/>
                                        <p:tgtEl>
                                          <p:spTgt spid="4104"/>
                                        </p:tgtEl>
                                        <p:attrNameLst>
                                          <p:attrName>ppt_x</p:attrName>
                                        </p:attrNameLst>
                                      </p:cBhvr>
                                      <p:tavLst>
                                        <p:tav tm="0">
                                          <p:val>
                                            <p:strVal val="0-#ppt_w/2"/>
                                          </p:val>
                                        </p:tav>
                                        <p:tav tm="100000">
                                          <p:val>
                                            <p:strVal val="#ppt_x"/>
                                          </p:val>
                                        </p:tav>
                                      </p:tavLst>
                                    </p:anim>
                                    <p:anim calcmode="lin" valueType="num">
                                      <p:cBhvr additive="base">
                                        <p:cTn id="8"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106"/>
                                        </p:tgtEl>
                                        <p:attrNameLst>
                                          <p:attrName>style.visibility</p:attrName>
                                        </p:attrNameLst>
                                      </p:cBhvr>
                                      <p:to>
                                        <p:strVal val="visible"/>
                                      </p:to>
                                    </p:set>
                                    <p:anim calcmode="lin" valueType="num">
                                      <p:cBhvr additive="base">
                                        <p:cTn id="18" dur="500" fill="hold"/>
                                        <p:tgtEl>
                                          <p:spTgt spid="4106"/>
                                        </p:tgtEl>
                                        <p:attrNameLst>
                                          <p:attrName>ppt_x</p:attrName>
                                        </p:attrNameLst>
                                      </p:cBhvr>
                                      <p:tavLst>
                                        <p:tav tm="0">
                                          <p:val>
                                            <p:strVal val="#ppt_x"/>
                                          </p:val>
                                        </p:tav>
                                        <p:tav tm="100000">
                                          <p:val>
                                            <p:strVal val="#ppt_x"/>
                                          </p:val>
                                        </p:tav>
                                      </p:tavLst>
                                    </p:anim>
                                    <p:anim calcmode="lin" valueType="num">
                                      <p:cBhvr additive="base">
                                        <p:cTn id="19"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108"/>
                                        </p:tgtEl>
                                        <p:attrNameLst>
                                          <p:attrName>style.visibility</p:attrName>
                                        </p:attrNameLst>
                                      </p:cBhvr>
                                      <p:to>
                                        <p:strVal val="visible"/>
                                      </p:to>
                                    </p:set>
                                    <p:anim calcmode="lin" valueType="num">
                                      <p:cBhvr additive="base">
                                        <p:cTn id="29" dur="500" fill="hold"/>
                                        <p:tgtEl>
                                          <p:spTgt spid="4108"/>
                                        </p:tgtEl>
                                        <p:attrNameLst>
                                          <p:attrName>ppt_x</p:attrName>
                                        </p:attrNameLst>
                                      </p:cBhvr>
                                      <p:tavLst>
                                        <p:tav tm="0">
                                          <p:val>
                                            <p:strVal val="1+#ppt_w/2"/>
                                          </p:val>
                                        </p:tav>
                                        <p:tav tm="100000">
                                          <p:val>
                                            <p:strVal val="#ppt_x"/>
                                          </p:val>
                                        </p:tav>
                                      </p:tavLst>
                                    </p:anim>
                                    <p:anim calcmode="lin" valueType="num">
                                      <p:cBhvr additive="base">
                                        <p:cTn id="30"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3"/>
          <p:cNvSpPr txBox="1"/>
          <p:nvPr/>
        </p:nvSpPr>
        <p:spPr>
          <a:xfrm>
            <a:off x="344176" y="200871"/>
            <a:ext cx="3777531"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defTabSz="913765">
              <a:defRPr/>
            </a:pPr>
            <a:r>
              <a:rPr lang="zh-CN" altLang="en-US" sz="3600" kern="0" dirty="0" smtClean="0">
                <a:solidFill>
                  <a:schemeClr val="tx1"/>
                </a:solidFill>
                <a:latin typeface="华文行楷" panose="02010800040101010101" pitchFamily="2" charset="-122"/>
                <a:ea typeface="华文行楷" panose="02010800040101010101" pitchFamily="2" charset="-122"/>
              </a:rPr>
              <a:t>市场适配度</a:t>
            </a:r>
            <a:endParaRPr lang="zh-CN" altLang="en-US" sz="3600" kern="0" dirty="0">
              <a:solidFill>
                <a:schemeClr val="tx1"/>
              </a:solidFill>
              <a:latin typeface="华文行楷" panose="02010800040101010101" pitchFamily="2" charset="-122"/>
              <a:ea typeface="华文行楷" panose="02010800040101010101" pitchFamily="2" charset="-122"/>
            </a:endParaRPr>
          </a:p>
        </p:txBody>
      </p:sp>
      <p:sp>
        <p:nvSpPr>
          <p:cNvPr id="23" name="矩形 22"/>
          <p:cNvSpPr/>
          <p:nvPr/>
        </p:nvSpPr>
        <p:spPr>
          <a:xfrm>
            <a:off x="-766916" y="847165"/>
            <a:ext cx="484528" cy="887506"/>
          </a:xfrm>
          <a:prstGeom prst="rect">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矩形 23"/>
          <p:cNvSpPr/>
          <p:nvPr/>
        </p:nvSpPr>
        <p:spPr>
          <a:xfrm>
            <a:off x="-806824" y="1734671"/>
            <a:ext cx="524436" cy="887506"/>
          </a:xfrm>
          <a:prstGeom prst="rect">
            <a:avLst/>
          </a:prstGeom>
          <a:solidFill>
            <a:srgbClr val="1F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TextBox 29"/>
          <p:cNvSpPr txBox="1"/>
          <p:nvPr/>
        </p:nvSpPr>
        <p:spPr>
          <a:xfrm>
            <a:off x="2175792" y="1772771"/>
            <a:ext cx="4261237" cy="2123658"/>
          </a:xfrm>
          <a:prstGeom prst="rect">
            <a:avLst/>
          </a:prstGeom>
          <a:noFill/>
        </p:spPr>
        <p:txBody>
          <a:bodyPr wrap="square" rtlCol="0">
            <a:spAutoFit/>
          </a:bodyPr>
          <a:lstStyle>
            <a:defPPr>
              <a:defRPr lang="zh-CN"/>
            </a:defPPr>
            <a:lvl1pPr>
              <a:defRPr sz="2400" b="1">
                <a:solidFill>
                  <a:srgbClr val="12E5DF"/>
                </a:solidFill>
                <a:latin typeface="微软雅黑" panose="020B0503020204020204" pitchFamily="34" charset="-122"/>
                <a:ea typeface="微软雅黑" panose="020B0503020204020204" pitchFamily="34" charset="-122"/>
              </a:defRPr>
            </a:lvl1pPr>
          </a:lstStyle>
          <a:p>
            <a:r>
              <a:rPr lang="en-US" altLang="zh-CN" sz="2800" b="0" dirty="0" err="1">
                <a:solidFill>
                  <a:schemeClr val="tx1"/>
                </a:solidFill>
              </a:rPr>
              <a:t>Vertu</a:t>
            </a:r>
            <a:r>
              <a:rPr lang="zh-CN" altLang="en-US" sz="2800" b="0" dirty="0">
                <a:solidFill>
                  <a:schemeClr val="tx1"/>
                </a:solidFill>
              </a:rPr>
              <a:t>手机本地化测试</a:t>
            </a:r>
            <a:endParaRPr lang="zh-CN" altLang="en-US" sz="2800" b="0" dirty="0">
              <a:solidFill>
                <a:schemeClr val="tx1"/>
              </a:solidFill>
            </a:endParaRPr>
          </a:p>
          <a:p>
            <a:r>
              <a:rPr lang="zh-CN" altLang="en-US" sz="2800" b="0" dirty="0">
                <a:solidFill>
                  <a:schemeClr val="tx1"/>
                </a:solidFill>
              </a:rPr>
              <a:t>语言对</a:t>
            </a:r>
            <a:r>
              <a:rPr lang="en-US" altLang="zh-CN" sz="2800" b="0" dirty="0">
                <a:solidFill>
                  <a:schemeClr val="tx1"/>
                </a:solidFill>
              </a:rPr>
              <a:t>:</a:t>
            </a:r>
            <a:r>
              <a:rPr lang="en-US" altLang="zh-CN" sz="4800" b="0" dirty="0">
                <a:solidFill>
                  <a:schemeClr val="tx1"/>
                </a:solidFill>
              </a:rPr>
              <a:t>ZH -&gt;</a:t>
            </a:r>
            <a:br>
              <a:rPr lang="en-US" altLang="zh-CN" sz="4800" b="0" dirty="0">
                <a:solidFill>
                  <a:schemeClr val="tx1"/>
                </a:solidFill>
              </a:rPr>
            </a:br>
            <a:r>
              <a:rPr lang="en-US" altLang="zh-CN" sz="2800" b="0" dirty="0">
                <a:solidFill>
                  <a:schemeClr val="tx1"/>
                </a:solidFill>
              </a:rPr>
              <a:t>ES\VI\TR\TH\RU\FR\JP\DE\PT\KO\IT\ZH-TW </a:t>
            </a:r>
            <a:endParaRPr lang="zh-CN" altLang="en-US" sz="2800" b="0" dirty="0">
              <a:solidFill>
                <a:schemeClr val="tx1"/>
              </a:solidFill>
            </a:endParaRPr>
          </a:p>
        </p:txBody>
      </p:sp>
      <p:sp>
        <p:nvSpPr>
          <p:cNvPr id="52" name="TextBox 30"/>
          <p:cNvSpPr txBox="1"/>
          <p:nvPr/>
        </p:nvSpPr>
        <p:spPr>
          <a:xfrm>
            <a:off x="2232942" y="4289315"/>
            <a:ext cx="3826689" cy="1289905"/>
          </a:xfrm>
          <a:prstGeom prst="rect">
            <a:avLst/>
          </a:prstGeom>
          <a:noFill/>
        </p:spPr>
        <p:txBody>
          <a:bodyPr wrap="square" rtlCol="0">
            <a:spAutoFit/>
          </a:bodyPr>
          <a:lstStyle/>
          <a:p>
            <a:pPr algn="just">
              <a:lnSpc>
                <a:spcPct val="150000"/>
              </a:lnSpc>
            </a:pPr>
            <a:r>
              <a:rPr lang="en-US" altLang="zh-CN" dirty="0" err="1">
                <a:latin typeface="微软雅黑" panose="020B0503020204020204" pitchFamily="34" charset="-122"/>
                <a:ea typeface="微软雅黑" panose="020B0503020204020204" pitchFamily="34" charset="-122"/>
              </a:rPr>
              <a:t>Vertu</a:t>
            </a:r>
            <a:r>
              <a:rPr lang="zh-CN" altLang="en-US" dirty="0">
                <a:latin typeface="微软雅黑" panose="020B0503020204020204" pitchFamily="34" charset="-122"/>
                <a:ea typeface="微软雅黑" panose="020B0503020204020204" pitchFamily="34" charset="-122"/>
              </a:rPr>
              <a:t>手机发行海外版本，横跨多个市场，我司负责其发行前的多语言版本截图测试。</a:t>
            </a:r>
            <a:endParaRPr lang="zh-CN" altLang="en-US" dirty="0">
              <a:latin typeface="微软雅黑" panose="020B0503020204020204" pitchFamily="34" charset="-122"/>
              <a:ea typeface="微软雅黑" panose="020B0503020204020204" pitchFamily="34" charset="-122"/>
            </a:endParaRPr>
          </a:p>
        </p:txBody>
      </p:sp>
      <p:grpSp>
        <p:nvGrpSpPr>
          <p:cNvPr id="5" name="组合 4"/>
          <p:cNvGrpSpPr/>
          <p:nvPr/>
        </p:nvGrpSpPr>
        <p:grpSpPr>
          <a:xfrm rot="16200000">
            <a:off x="6842780" y="-3303013"/>
            <a:ext cx="10017153" cy="13869905"/>
            <a:chOff x="-2638453" y="286122"/>
            <a:chExt cx="10017153" cy="13869905"/>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4564829" y="2212498"/>
              <a:ext cx="13869905" cy="10017153"/>
            </a:xfrm>
            <a:prstGeom prst="rect">
              <a:avLst/>
            </a:prstGeom>
          </p:spPr>
        </p:pic>
        <p:pic>
          <p:nvPicPr>
            <p:cNvPr id="21"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75253" y="1907265"/>
              <a:ext cx="2882563" cy="513677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3"/>
          <p:cNvSpPr txBox="1"/>
          <p:nvPr/>
        </p:nvSpPr>
        <p:spPr>
          <a:xfrm>
            <a:off x="289007" y="324650"/>
            <a:ext cx="3777531" cy="64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defTabSz="913765">
              <a:defRPr/>
            </a:pPr>
            <a:r>
              <a:rPr lang="zh-CN" altLang="en-US" sz="3600" kern="0" dirty="0" smtClean="0">
                <a:solidFill>
                  <a:schemeClr val="tx1"/>
                </a:solidFill>
                <a:latin typeface="华文行楷" panose="02010800040101010101" pitchFamily="2" charset="-122"/>
                <a:ea typeface="华文行楷" panose="02010800040101010101" pitchFamily="2" charset="-122"/>
              </a:rPr>
              <a:t>市场适配度</a:t>
            </a:r>
            <a:endParaRPr lang="zh-CN" altLang="en-US" sz="3600" kern="0" dirty="0">
              <a:solidFill>
                <a:schemeClr val="tx1"/>
              </a:solidFill>
              <a:latin typeface="华文行楷" panose="02010800040101010101" pitchFamily="2" charset="-122"/>
              <a:ea typeface="华文行楷" panose="02010800040101010101" pitchFamily="2" charset="-122"/>
            </a:endParaRPr>
          </a:p>
        </p:txBody>
      </p:sp>
      <p:sp>
        <p:nvSpPr>
          <p:cNvPr id="23" name="矩形 22"/>
          <p:cNvSpPr/>
          <p:nvPr/>
        </p:nvSpPr>
        <p:spPr>
          <a:xfrm>
            <a:off x="-766916" y="847165"/>
            <a:ext cx="484528" cy="887506"/>
          </a:xfrm>
          <a:prstGeom prst="rect">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矩形 23"/>
          <p:cNvSpPr/>
          <p:nvPr/>
        </p:nvSpPr>
        <p:spPr>
          <a:xfrm>
            <a:off x="-806824" y="1734671"/>
            <a:ext cx="524436" cy="887506"/>
          </a:xfrm>
          <a:prstGeom prst="rect">
            <a:avLst/>
          </a:prstGeom>
          <a:solidFill>
            <a:srgbClr val="1F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TextBox 29"/>
          <p:cNvSpPr txBox="1"/>
          <p:nvPr/>
        </p:nvSpPr>
        <p:spPr>
          <a:xfrm>
            <a:off x="5335342" y="1719200"/>
            <a:ext cx="4359264" cy="2123658"/>
          </a:xfrm>
          <a:prstGeom prst="rect">
            <a:avLst/>
          </a:prstGeom>
          <a:noFill/>
        </p:spPr>
        <p:txBody>
          <a:bodyPr wrap="square" rtlCol="0">
            <a:spAutoFit/>
          </a:bodyPr>
          <a:lstStyle>
            <a:defPPr>
              <a:defRPr lang="zh-CN"/>
            </a:defPPr>
            <a:lvl1pPr>
              <a:defRPr sz="2400" b="1">
                <a:solidFill>
                  <a:srgbClr val="12E5DF"/>
                </a:solidFill>
                <a:latin typeface="微软雅黑" panose="020B0503020204020204" pitchFamily="34" charset="-122"/>
                <a:ea typeface="微软雅黑" panose="020B0503020204020204" pitchFamily="34" charset="-122"/>
              </a:defRPr>
            </a:lvl1pPr>
          </a:lstStyle>
          <a:p>
            <a:r>
              <a:rPr lang="en-US" altLang="zh-CN" sz="2800" b="0" dirty="0">
                <a:solidFill>
                  <a:schemeClr val="tx1"/>
                </a:solidFill>
              </a:rPr>
              <a:t>《</a:t>
            </a:r>
            <a:r>
              <a:rPr lang="zh-CN" altLang="en-US" sz="2800" b="0" dirty="0">
                <a:solidFill>
                  <a:schemeClr val="tx1"/>
                </a:solidFill>
              </a:rPr>
              <a:t>滴滴出行</a:t>
            </a:r>
            <a:r>
              <a:rPr lang="en-US" altLang="zh-CN" sz="2800" b="0" dirty="0">
                <a:solidFill>
                  <a:schemeClr val="tx1"/>
                </a:solidFill>
              </a:rPr>
              <a:t>》</a:t>
            </a:r>
            <a:r>
              <a:rPr lang="zh-CN" altLang="en-US" sz="2800" b="0" dirty="0">
                <a:solidFill>
                  <a:schemeClr val="tx1"/>
                </a:solidFill>
              </a:rPr>
              <a:t>本地化测试</a:t>
            </a:r>
            <a:endParaRPr lang="zh-CN" altLang="en-US" sz="2800" b="0" dirty="0">
              <a:solidFill>
                <a:schemeClr val="tx1"/>
              </a:solidFill>
            </a:endParaRPr>
          </a:p>
          <a:p>
            <a:r>
              <a:rPr lang="zh-CN" altLang="en-US" sz="2800" b="0" dirty="0">
                <a:solidFill>
                  <a:schemeClr val="tx1"/>
                </a:solidFill>
              </a:rPr>
              <a:t>语言对</a:t>
            </a:r>
            <a:r>
              <a:rPr lang="en-US" altLang="zh-CN" sz="2800" b="0" dirty="0">
                <a:solidFill>
                  <a:schemeClr val="tx1"/>
                </a:solidFill>
              </a:rPr>
              <a:t>:</a:t>
            </a:r>
            <a:r>
              <a:rPr lang="en-US" altLang="zh-CN" sz="4800" b="0" dirty="0">
                <a:solidFill>
                  <a:schemeClr val="tx1"/>
                </a:solidFill>
              </a:rPr>
              <a:t>ZH -&gt;</a:t>
            </a:r>
            <a:br>
              <a:rPr lang="en-US" altLang="zh-CN" sz="4800" b="0" dirty="0">
                <a:solidFill>
                  <a:schemeClr val="tx1"/>
                </a:solidFill>
              </a:rPr>
            </a:br>
            <a:r>
              <a:rPr lang="en-US" altLang="zh-CN" sz="2800" b="0" dirty="0">
                <a:solidFill>
                  <a:schemeClr val="tx1"/>
                </a:solidFill>
              </a:rPr>
              <a:t>ES\VI\TR\TH\RU\FR\JP\DE\PT\KO\IT\ZH-TW </a:t>
            </a:r>
            <a:endParaRPr lang="zh-CN" altLang="en-US" sz="2800" b="0" dirty="0">
              <a:solidFill>
                <a:schemeClr val="tx1"/>
              </a:solidFill>
            </a:endParaRPr>
          </a:p>
        </p:txBody>
      </p:sp>
      <p:sp>
        <p:nvSpPr>
          <p:cNvPr id="52" name="TextBox 30"/>
          <p:cNvSpPr txBox="1"/>
          <p:nvPr/>
        </p:nvSpPr>
        <p:spPr>
          <a:xfrm>
            <a:off x="5463846" y="4412226"/>
            <a:ext cx="3826689" cy="1338828"/>
          </a:xfrm>
          <a:prstGeom prst="rect">
            <a:avLst/>
          </a:prstGeom>
          <a:noFill/>
        </p:spPr>
        <p:txBody>
          <a:bodyPr wrap="square" rtlCol="0">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滴滴出行</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发行海外版本，横跨多个市场，我司负责其发行前的多语翻译及截图测试。</a:t>
            </a:r>
            <a:endParaRPr lang="zh-CN" altLang="en-US" dirty="0">
              <a:latin typeface="微软雅黑" panose="020B0503020204020204" pitchFamily="34" charset="-122"/>
              <a:ea typeface="微软雅黑" panose="020B0503020204020204" pitchFamily="34" charset="-122"/>
            </a:endParaRPr>
          </a:p>
        </p:txBody>
      </p:sp>
      <p:grpSp>
        <p:nvGrpSpPr>
          <p:cNvPr id="5" name="组合 4"/>
          <p:cNvGrpSpPr/>
          <p:nvPr/>
        </p:nvGrpSpPr>
        <p:grpSpPr>
          <a:xfrm rot="16200000">
            <a:off x="-3228928" y="-1229920"/>
            <a:ext cx="7035870" cy="11440197"/>
            <a:chOff x="-2638453" y="-5200283"/>
            <a:chExt cx="9790664" cy="13556303"/>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4521273" y="-3317463"/>
              <a:ext cx="13556303" cy="9790664"/>
            </a:xfrm>
            <a:prstGeom prst="rect">
              <a:avLst/>
            </a:prstGeom>
          </p:spPr>
        </p:pic>
        <p:pic>
          <p:nvPicPr>
            <p:cNvPr id="21" name="图片 14"/>
            <p:cNvPicPr>
              <a:picLocks noChangeAspect="1"/>
            </p:cNvPicPr>
            <p:nvPr/>
          </p:nvPicPr>
          <p:blipFill rotWithShape="1">
            <a:blip r:embed="rId2">
              <a:extLst>
                <a:ext uri="{28A0092B-C50C-407E-A947-70E740481C1C}">
                  <a14:useLocalDpi xmlns:a14="http://schemas.microsoft.com/office/drawing/2010/main" val="0"/>
                </a:ext>
              </a:extLst>
            </a:blip>
            <a:srcRect l="15043" t="14234" r="12145"/>
            <a:stretch>
              <a:fillRect/>
            </a:stretch>
          </p:blipFill>
          <p:spPr>
            <a:xfrm rot="5400000" flipH="1">
              <a:off x="1070383" y="1693839"/>
              <a:ext cx="2983839" cy="513677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par>
                                <p:cTn id="15" presetID="2" presetClass="entr" presetSubtype="4" accel="100000" fill="hold" grpId="0" nodeType="withEffect">
                                  <p:stCondLst>
                                    <p:cond delay="100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6111" y="609600"/>
            <a:ext cx="8715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514350" y="412750"/>
            <a:ext cx="11163300" cy="6032500"/>
          </a:xfrm>
          <a:prstGeom prst="rect">
            <a:avLst/>
          </a:prstGeom>
          <a:noFill/>
          <a:ln w="1905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sp>
        <p:nvSpPr>
          <p:cNvPr id="16" name="文本框 5"/>
          <p:cNvSpPr txBox="1"/>
          <p:nvPr/>
        </p:nvSpPr>
        <p:spPr>
          <a:xfrm>
            <a:off x="1141879" y="2274838"/>
            <a:ext cx="10358926" cy="2308324"/>
          </a:xfrm>
          <a:prstGeom prst="rect">
            <a:avLst/>
          </a:prstGeom>
          <a:solidFill>
            <a:srgbClr val="FF317B"/>
          </a:solid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PART </a:t>
            </a:r>
            <a:r>
              <a:rPr lang="en-US" altLang="zh-CN" sz="7200" b="1" kern="0" dirty="0">
                <a:solidFill>
                  <a:sysClr val="window" lastClr="FFFFFF"/>
                </a:solidFill>
                <a:latin typeface="华文细黑" panose="02010600040101010101" pitchFamily="2" charset="-122"/>
                <a:ea typeface="华文细黑" panose="02010600040101010101" pitchFamily="2" charset="-122"/>
              </a:rPr>
              <a:t>TWO</a:t>
            </a:r>
            <a:endParaRPr kumimoji="0" lang="en-US" altLang="zh-CN" sz="7200" b="1" i="0" u="none" strike="noStrike" kern="0" cap="none" spc="0" normalizeH="0" baseline="0" noProof="0" dirty="0" smtClean="0">
              <a:ln>
                <a:noFill/>
              </a:ln>
              <a:solidFill>
                <a:sysClr val="window" lastClr="FFFFFF"/>
              </a:solidFill>
              <a:effectLst/>
              <a:uLnTx/>
              <a:uFillTx/>
              <a:latin typeface="华文细黑" panose="02010600040101010101" pitchFamily="2" charset="-122"/>
              <a:ea typeface="华文细黑" panose="02010600040101010101" pitchFamily="2" charset="-122"/>
            </a:endParaRPr>
          </a:p>
          <a:p>
            <a:pPr marL="0" marR="0" lvl="0" indent="0" algn="r" defTabSz="914400" eaLnBrk="1" fontAlgn="auto" latinLnBrk="0" hangingPunct="1">
              <a:lnSpc>
                <a:spcPct val="100000"/>
              </a:lnSpc>
              <a:spcBef>
                <a:spcPts val="0"/>
              </a:spcBef>
              <a:spcAft>
                <a:spcPts val="0"/>
              </a:spcAft>
              <a:buClrTx/>
              <a:buSzTx/>
              <a:buFontTx/>
              <a:buNone/>
              <a:defRPr/>
            </a:pPr>
            <a:r>
              <a:rPr lang="zh-CN" altLang="en-US" sz="7200" b="1" kern="0" noProof="0" dirty="0" smtClean="0">
                <a:solidFill>
                  <a:sysClr val="window" lastClr="FFFFFF"/>
                </a:solidFill>
                <a:latin typeface="华文细黑" panose="02010600040101010101" pitchFamily="2" charset="-122"/>
                <a:ea typeface="华文细黑" panose="02010600040101010101" pitchFamily="2" charset="-122"/>
              </a:rPr>
              <a:t>游戏本地化概念及重要性</a:t>
            </a:r>
            <a:endParaRPr kumimoji="0" lang="zh-CN" altLang="en-US" sz="72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0" name="内容占位符 9"/>
          <p:cNvSpPr>
            <a:spLocks noGrp="1"/>
          </p:cNvSpPr>
          <p:nvPr>
            <p:ph idx="1"/>
          </p:nvPr>
        </p:nvSpPr>
        <p:spPr/>
        <p:txBody>
          <a:bodyPr/>
          <a:lstStyle/>
          <a:p>
            <a:pPr marL="0" indent="0">
              <a:buNone/>
            </a:pPr>
            <a:endParaRPr lang="en-US" altLang="zh-CN" dirty="0" smtClean="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光点"/>
          <p:cNvPicPr>
            <a:picLocks noChangeAspect="1"/>
          </p:cNvPicPr>
          <p:nvPr/>
        </p:nvPicPr>
        <p:blipFill rotWithShape="1">
          <a:blip r:embed="rId1">
            <a:alphaModFix amt="20000"/>
          </a:blip>
          <a:srcRect/>
          <a:stretch>
            <a:fillRect/>
          </a:stretch>
        </p:blipFill>
        <p:spPr>
          <a:xfrm>
            <a:off x="44272" y="79772"/>
            <a:ext cx="12191980" cy="6857990"/>
          </a:xfrm>
          <a:prstGeom prst="rect">
            <a:avLst/>
          </a:prstGeom>
        </p:spPr>
      </p:pic>
      <p:grpSp>
        <p:nvGrpSpPr>
          <p:cNvPr id="6" name="组合 5"/>
          <p:cNvGrpSpPr/>
          <p:nvPr/>
        </p:nvGrpSpPr>
        <p:grpSpPr>
          <a:xfrm>
            <a:off x="768163" y="79772"/>
            <a:ext cx="10106025" cy="6412706"/>
            <a:chOff x="323851" y="588169"/>
            <a:chExt cx="10106025" cy="6412706"/>
          </a:xfrm>
        </p:grpSpPr>
        <p:sp>
          <p:nvSpPr>
            <p:cNvPr id="7" name="椭圆 6"/>
            <p:cNvSpPr/>
            <p:nvPr/>
          </p:nvSpPr>
          <p:spPr>
            <a:xfrm>
              <a:off x="1524000" y="1285875"/>
              <a:ext cx="4286250" cy="4286250"/>
            </a:xfrm>
            <a:prstGeom prst="ellipse">
              <a:avLst/>
            </a:prstGeom>
            <a:noFill/>
            <a:ln w="190500">
              <a:solidFill>
                <a:srgbClr val="EA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715125" y="588169"/>
              <a:ext cx="1638300" cy="1638300"/>
            </a:xfrm>
            <a:prstGeom prst="ellipse">
              <a:avLst/>
            </a:prstGeom>
            <a:noFill/>
            <a:ln w="190500">
              <a:solidFill>
                <a:srgbClr val="EA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791576" y="3157537"/>
              <a:ext cx="1638300" cy="1638300"/>
            </a:xfrm>
            <a:prstGeom prst="ellipse">
              <a:avLst/>
            </a:prstGeom>
            <a:noFill/>
            <a:ln w="190500">
              <a:solidFill>
                <a:srgbClr val="EA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3851" y="5095875"/>
              <a:ext cx="1638300" cy="1638300"/>
            </a:xfrm>
            <a:prstGeom prst="ellipse">
              <a:avLst/>
            </a:prstGeom>
            <a:noFill/>
            <a:ln w="190500">
              <a:solidFill>
                <a:srgbClr val="EA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695950" y="4276725"/>
              <a:ext cx="2724150" cy="2724150"/>
            </a:xfrm>
            <a:prstGeom prst="ellipse">
              <a:avLst/>
            </a:prstGeom>
            <a:noFill/>
            <a:ln w="190500">
              <a:solidFill>
                <a:srgbClr val="EA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5524500" y="1714500"/>
              <a:ext cx="1190625" cy="628650"/>
            </a:xfrm>
            <a:prstGeom prst="line">
              <a:avLst/>
            </a:prstGeom>
            <a:noFill/>
            <a:ln w="190500">
              <a:solidFill>
                <a:srgbClr val="EA3576"/>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5810250" y="3352800"/>
              <a:ext cx="3067050" cy="466725"/>
            </a:xfrm>
            <a:prstGeom prst="line">
              <a:avLst/>
            </a:prstGeom>
            <a:noFill/>
            <a:ln w="190500">
              <a:solidFill>
                <a:srgbClr val="EA3576"/>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5476874" y="4595812"/>
              <a:ext cx="438151" cy="233363"/>
            </a:xfrm>
            <a:prstGeom prst="line">
              <a:avLst/>
            </a:prstGeom>
            <a:noFill/>
            <a:ln w="190500">
              <a:solidFill>
                <a:srgbClr val="EA3576"/>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a:stCxn id="10" idx="7"/>
              <a:endCxn id="7" idx="3"/>
            </p:cNvCxnSpPr>
            <p:nvPr/>
          </p:nvCxnSpPr>
          <p:spPr>
            <a:xfrm flipV="1">
              <a:off x="1722228" y="4944418"/>
              <a:ext cx="429479" cy="391380"/>
            </a:xfrm>
            <a:prstGeom prst="line">
              <a:avLst/>
            </a:prstGeom>
            <a:noFill/>
            <a:ln w="190500">
              <a:solidFill>
                <a:srgbClr val="EA3576"/>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TextBox 15"/>
          <p:cNvSpPr txBox="1"/>
          <p:nvPr/>
        </p:nvSpPr>
        <p:spPr>
          <a:xfrm>
            <a:off x="7420534" y="575756"/>
            <a:ext cx="1298761" cy="646331"/>
          </a:xfrm>
          <a:prstGeom prst="rect">
            <a:avLst/>
          </a:prstGeom>
          <a:noFill/>
        </p:spPr>
        <p:txBody>
          <a:bodyPr wrap="square" rtlCol="0">
            <a:spAutoFit/>
          </a:bodyPr>
          <a:lstStyle/>
          <a:p>
            <a:r>
              <a:rPr lang="zh-CN" altLang="en-US" sz="3600" dirty="0" smtClean="0">
                <a:latin typeface="华文行楷" panose="02010800040101010101" pitchFamily="2" charset="-122"/>
                <a:ea typeface="华文行楷" panose="02010800040101010101" pitchFamily="2" charset="-122"/>
              </a:rPr>
              <a:t>市场</a:t>
            </a:r>
            <a:endParaRPr lang="zh-CN" altLang="en-US" sz="3600" dirty="0">
              <a:latin typeface="华文行楷" panose="02010800040101010101" pitchFamily="2" charset="-122"/>
              <a:ea typeface="华文行楷" panose="02010800040101010101" pitchFamily="2" charset="-122"/>
            </a:endParaRPr>
          </a:p>
        </p:txBody>
      </p:sp>
      <p:sp>
        <p:nvSpPr>
          <p:cNvPr id="17" name="TextBox 16"/>
          <p:cNvSpPr txBox="1"/>
          <p:nvPr/>
        </p:nvSpPr>
        <p:spPr>
          <a:xfrm>
            <a:off x="9587344" y="3311129"/>
            <a:ext cx="1412349" cy="646331"/>
          </a:xfrm>
          <a:prstGeom prst="rect">
            <a:avLst/>
          </a:prstGeom>
          <a:noFill/>
        </p:spPr>
        <p:txBody>
          <a:bodyPr wrap="square" rtlCol="0">
            <a:spAutoFit/>
          </a:bodyPr>
          <a:lstStyle>
            <a:defPPr rtl="0">
              <a:defRPr lang="zh-CN"/>
            </a:defPPr>
            <a:lvl1pPr>
              <a:defRPr sz="3600">
                <a:latin typeface="华文行楷" panose="02010800040101010101" pitchFamily="2" charset="-122"/>
                <a:ea typeface="华文行楷" panose="02010800040101010101" pitchFamily="2" charset="-122"/>
              </a:defRPr>
            </a:lvl1pPr>
          </a:lstStyle>
          <a:p>
            <a:r>
              <a:rPr lang="zh-CN" altLang="en-US" dirty="0"/>
              <a:t>语言</a:t>
            </a:r>
            <a:endParaRPr lang="zh-CN" altLang="en-US" dirty="0"/>
          </a:p>
        </p:txBody>
      </p:sp>
      <p:sp>
        <p:nvSpPr>
          <p:cNvPr id="19" name="TextBox 18"/>
          <p:cNvSpPr txBox="1"/>
          <p:nvPr/>
        </p:nvSpPr>
        <p:spPr>
          <a:xfrm>
            <a:off x="6844552" y="4602063"/>
            <a:ext cx="1519517" cy="646331"/>
          </a:xfrm>
          <a:prstGeom prst="rect">
            <a:avLst/>
          </a:prstGeom>
          <a:noFill/>
        </p:spPr>
        <p:txBody>
          <a:bodyPr wrap="square" rtlCol="0">
            <a:spAutoFit/>
          </a:bodyPr>
          <a:lstStyle>
            <a:defPPr rtl="0">
              <a:defRPr lang="zh-CN"/>
            </a:defPPr>
            <a:lvl1pPr>
              <a:defRPr sz="3600">
                <a:latin typeface="华文行楷" panose="02010800040101010101" pitchFamily="2" charset="-122"/>
                <a:ea typeface="华文行楷" panose="02010800040101010101" pitchFamily="2" charset="-122"/>
              </a:defRPr>
            </a:lvl1pPr>
          </a:lstStyle>
          <a:p>
            <a:r>
              <a:rPr lang="zh-CN" altLang="en-US" dirty="0"/>
              <a:t>文化</a:t>
            </a:r>
            <a:endParaRPr lang="zh-CN" altLang="en-US" dirty="0"/>
          </a:p>
        </p:txBody>
      </p:sp>
      <p:sp>
        <p:nvSpPr>
          <p:cNvPr id="20" name="TextBox 19"/>
          <p:cNvSpPr txBox="1"/>
          <p:nvPr/>
        </p:nvSpPr>
        <p:spPr>
          <a:xfrm>
            <a:off x="1061727" y="5063729"/>
            <a:ext cx="1157597" cy="646331"/>
          </a:xfrm>
          <a:prstGeom prst="rect">
            <a:avLst/>
          </a:prstGeom>
          <a:noFill/>
        </p:spPr>
        <p:txBody>
          <a:bodyPr wrap="square" rtlCol="0">
            <a:spAutoFit/>
          </a:bodyPr>
          <a:lstStyle>
            <a:defPPr rtl="0">
              <a:defRPr lang="zh-CN"/>
            </a:defPPr>
            <a:lvl1pPr>
              <a:defRPr sz="3600">
                <a:latin typeface="华文行楷" panose="02010800040101010101" pitchFamily="2" charset="-122"/>
                <a:ea typeface="华文行楷" panose="02010800040101010101" pitchFamily="2" charset="-122"/>
              </a:defRPr>
            </a:lvl1pPr>
          </a:lstStyle>
          <a:p>
            <a:r>
              <a:rPr lang="zh-CN" altLang="en-US" dirty="0"/>
              <a:t>测试</a:t>
            </a:r>
            <a:endParaRPr lang="zh-CN" altLang="en-US" dirty="0"/>
          </a:p>
        </p:txBody>
      </p:sp>
      <p:sp>
        <p:nvSpPr>
          <p:cNvPr id="21" name="TextBox 20"/>
          <p:cNvSpPr txBox="1"/>
          <p:nvPr/>
        </p:nvSpPr>
        <p:spPr>
          <a:xfrm>
            <a:off x="2187388" y="2381011"/>
            <a:ext cx="3952874" cy="923330"/>
          </a:xfrm>
          <a:prstGeom prst="rect">
            <a:avLst/>
          </a:prstGeom>
          <a:noFill/>
        </p:spPr>
        <p:txBody>
          <a:bodyPr wrap="square" rtlCol="0">
            <a:spAutoFit/>
          </a:bodyPr>
          <a:lstStyle/>
          <a:p>
            <a:r>
              <a:rPr lang="zh-CN" altLang="en-US" sz="5400" dirty="0">
                <a:latin typeface="华文行楷" panose="02010800040101010101" pitchFamily="2" charset="-122"/>
                <a:ea typeface="华文行楷" panose="02010800040101010101" pitchFamily="2" charset="-122"/>
              </a:rPr>
              <a:t>何</a:t>
            </a:r>
            <a:r>
              <a:rPr lang="zh-CN" altLang="en-US" sz="5400" dirty="0" smtClean="0">
                <a:latin typeface="华文行楷" panose="02010800040101010101" pitchFamily="2" charset="-122"/>
                <a:ea typeface="华文行楷" panose="02010800040101010101" pitchFamily="2" charset="-122"/>
              </a:rPr>
              <a:t>为本地化？</a:t>
            </a:r>
            <a:endParaRPr lang="zh-CN" altLang="en-US" sz="5400" dirty="0">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夜晚的天空以及地平线上的群山"/>
          <p:cNvPicPr>
            <a:picLocks noGrp="1" noChangeAspect="1"/>
          </p:cNvPicPr>
          <p:nvPr>
            <p:ph sz="half" idx="1"/>
          </p:nvPr>
        </p:nvPicPr>
        <p:blipFill rotWithShape="1">
          <a:blip r:embed="rId1"/>
          <a:srcRect t="4555" b="4555"/>
          <a:stretch>
            <a:fillRect/>
          </a:stretch>
        </p:blipFill>
        <p:spPr>
          <a:xfrm>
            <a:off x="-600"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sp>
        <p:nvSpPr>
          <p:cNvPr id="2" name="标题 1"/>
          <p:cNvSpPr>
            <a:spLocks noGrp="1"/>
          </p:cNvSpPr>
          <p:nvPr>
            <p:ph type="title"/>
          </p:nvPr>
        </p:nvSpPr>
        <p:spPr>
          <a:xfrm>
            <a:off x="2408903" y="787400"/>
            <a:ext cx="7390680" cy="1278467"/>
          </a:xfrm>
        </p:spPr>
        <p:txBody>
          <a:bodyPr vert="horz" lIns="91440" tIns="45720" rIns="91440" bIns="45720" rtlCol="0" anchor="ctr">
            <a:normAutofit/>
          </a:bodyPr>
          <a:lstStyle/>
          <a:p>
            <a:pPr algn="ctr" rtl="0"/>
            <a:r>
              <a:rPr lang="zh-CN" altLang="en-US" dirty="0" smtClean="0">
                <a:latin typeface="华文行楷" panose="02010800040101010101" pitchFamily="2" charset="-122"/>
                <a:ea typeface="华文行楷" panose="02010800040101010101" pitchFamily="2" charset="-122"/>
              </a:rPr>
              <a:t>为何如此重要？</a:t>
            </a:r>
            <a:endParaRPr lang="zh-CN" altLang="en-US" dirty="0">
              <a:latin typeface="华文行楷" panose="02010800040101010101" pitchFamily="2" charset="-122"/>
              <a:ea typeface="华文行楷" panose="02010800040101010101" pitchFamily="2" charset="-122"/>
            </a:endParaRPr>
          </a:p>
        </p:txBody>
      </p:sp>
      <p:pic>
        <p:nvPicPr>
          <p:cNvPr id="9" name="图片 8"/>
          <p:cNvPicPr/>
          <p:nvPr/>
        </p:nvPicPr>
        <p:blipFill>
          <a:blip r:embed="rId2"/>
          <a:stretch>
            <a:fillRect/>
          </a:stretch>
        </p:blipFill>
        <p:spPr>
          <a:xfrm>
            <a:off x="3546279" y="1796062"/>
            <a:ext cx="5274310" cy="3731260"/>
          </a:xfrm>
          <a:prstGeom prst="rect">
            <a:avLst/>
          </a:prstGeom>
        </p:spPr>
      </p:pic>
      <p:sp>
        <p:nvSpPr>
          <p:cNvPr id="8" name="TextBox 7"/>
          <p:cNvSpPr txBox="1"/>
          <p:nvPr/>
        </p:nvSpPr>
        <p:spPr>
          <a:xfrm>
            <a:off x="3348318" y="5837094"/>
            <a:ext cx="6602506" cy="369332"/>
          </a:xfrm>
          <a:prstGeom prst="rect">
            <a:avLst/>
          </a:prstGeom>
          <a:noFill/>
        </p:spPr>
        <p:txBody>
          <a:bodyPr wrap="square" rtlCol="0">
            <a:spAutoFit/>
          </a:bodyPr>
          <a:lstStyle/>
          <a:p>
            <a:r>
              <a:rPr lang="zh-CN" altLang="en-US" dirty="0" smtClean="0"/>
              <a:t>来自</a:t>
            </a:r>
            <a:r>
              <a:rPr lang="en-US" altLang="zh-CN" dirty="0" smtClean="0"/>
              <a:t>Game look</a:t>
            </a:r>
            <a:r>
              <a:rPr lang="zh-CN" altLang="zh-CN" dirty="0" smtClean="0"/>
              <a:t>对话</a:t>
            </a:r>
            <a:r>
              <a:rPr lang="en-US" altLang="zh-CN" dirty="0"/>
              <a:t>twitter </a:t>
            </a:r>
            <a:r>
              <a:rPr lang="en-US" altLang="zh-CN" dirty="0" err="1"/>
              <a:t>Twitter</a:t>
            </a:r>
            <a:r>
              <a:rPr lang="zh-CN" altLang="zh-CN" dirty="0"/>
              <a:t>大中华区总经理</a:t>
            </a:r>
            <a:r>
              <a:rPr lang="en-US" altLang="zh-CN" dirty="0"/>
              <a:t>Alan </a:t>
            </a:r>
            <a:r>
              <a:rPr lang="en-US" altLang="zh-CN" dirty="0" err="1"/>
              <a:t>Lan</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6111" y="609600"/>
            <a:ext cx="8715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514350" y="412750"/>
            <a:ext cx="11163300" cy="6032500"/>
          </a:xfrm>
          <a:prstGeom prst="rect">
            <a:avLst/>
          </a:prstGeom>
          <a:noFill/>
          <a:ln w="1905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sp>
        <p:nvSpPr>
          <p:cNvPr id="16" name="文本框 5"/>
          <p:cNvSpPr txBox="1"/>
          <p:nvPr/>
        </p:nvSpPr>
        <p:spPr>
          <a:xfrm>
            <a:off x="1141879" y="2142067"/>
            <a:ext cx="10358926" cy="2308324"/>
          </a:xfrm>
          <a:prstGeom prst="rect">
            <a:avLst/>
          </a:prstGeom>
          <a:solidFill>
            <a:srgbClr val="FF317B"/>
          </a:solid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PART </a:t>
            </a:r>
            <a:r>
              <a:rPr lang="en-US" altLang="zh-CN" sz="7200" b="1" kern="0" noProof="0" dirty="0">
                <a:solidFill>
                  <a:sysClr val="window" lastClr="FFFFFF"/>
                </a:solidFill>
                <a:latin typeface="华文细黑" panose="02010600040101010101" pitchFamily="2" charset="-122"/>
                <a:ea typeface="华文细黑" panose="02010600040101010101" pitchFamily="2" charset="-122"/>
              </a:rPr>
              <a:t>THREE</a:t>
            </a:r>
            <a:endParaRPr kumimoji="0" lang="en-US" altLang="zh-CN" sz="7200" b="1" i="0" u="none" strike="noStrike" kern="0" cap="none" spc="0" normalizeH="0" baseline="0" noProof="0" dirty="0" smtClean="0">
              <a:ln>
                <a:noFill/>
              </a:ln>
              <a:solidFill>
                <a:sysClr val="window" lastClr="FFFFFF"/>
              </a:solidFill>
              <a:effectLst/>
              <a:uLnTx/>
              <a:uFillTx/>
              <a:latin typeface="华文细黑" panose="02010600040101010101" pitchFamily="2" charset="-122"/>
              <a:ea typeface="华文细黑" panose="02010600040101010101" pitchFamily="2" charset="-122"/>
            </a:endParaRPr>
          </a:p>
          <a:p>
            <a:pPr marL="0" marR="0" lvl="0" indent="0" algn="r" defTabSz="914400" eaLnBrk="1" fontAlgn="auto" latinLnBrk="0" hangingPunct="1">
              <a:lnSpc>
                <a:spcPct val="100000"/>
              </a:lnSpc>
              <a:spcBef>
                <a:spcPts val="0"/>
              </a:spcBef>
              <a:spcAft>
                <a:spcPts val="0"/>
              </a:spcAft>
              <a:buClrTx/>
              <a:buSzTx/>
              <a:buFontTx/>
              <a:buNone/>
              <a:defRPr/>
            </a:pPr>
            <a:r>
              <a:rPr lang="zh-CN" altLang="en-US" sz="7200" b="1" kern="0" noProof="0" dirty="0" smtClean="0">
                <a:solidFill>
                  <a:sysClr val="window" lastClr="FFFFFF"/>
                </a:solidFill>
                <a:latin typeface="华文细黑" panose="02010600040101010101" pitchFamily="2" charset="-122"/>
                <a:ea typeface="华文细黑" panose="02010600040101010101" pitchFamily="2" charset="-122"/>
              </a:rPr>
              <a:t>游戏</a:t>
            </a:r>
            <a:r>
              <a:rPr lang="zh-CN" altLang="en-US" sz="7200" b="1" kern="0" dirty="0" smtClean="0">
                <a:solidFill>
                  <a:sysClr val="window" lastClr="FFFFFF"/>
                </a:solidFill>
                <a:latin typeface="华文细黑" panose="02010600040101010101" pitchFamily="2" charset="-122"/>
                <a:ea typeface="华文细黑" panose="02010600040101010101" pitchFamily="2" charset="-122"/>
              </a:rPr>
              <a:t>公司如何做好本地化</a:t>
            </a:r>
            <a:endParaRPr kumimoji="0" lang="zh-CN" altLang="en-US" sz="72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0" name="内容占位符 9"/>
          <p:cNvSpPr>
            <a:spLocks noGrp="1"/>
          </p:cNvSpPr>
          <p:nvPr>
            <p:ph idx="1"/>
          </p:nvPr>
        </p:nvSpPr>
        <p:spPr/>
        <p:txBody>
          <a:bodyPr/>
          <a:lstStyle/>
          <a:p>
            <a:pPr marL="0" indent="0">
              <a:buNone/>
            </a:pPr>
            <a:endParaRPr lang="en-US" altLang="zh-CN" dirty="0" smtClean="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光点"/>
          <p:cNvPicPr>
            <a:picLocks noChangeAspect="1"/>
          </p:cNvPicPr>
          <p:nvPr/>
        </p:nvPicPr>
        <p:blipFill rotWithShape="1">
          <a:blip r:embed="rId1">
            <a:alphaModFix amt="20000"/>
          </a:blip>
          <a:srcRect/>
          <a:stretch>
            <a:fillRect/>
          </a:stretch>
        </p:blipFill>
        <p:spPr>
          <a:xfrm>
            <a:off x="20" y="10"/>
            <a:ext cx="12191980" cy="6857990"/>
          </a:xfrm>
          <a:prstGeom prst="rect">
            <a:avLst/>
          </a:prstGeom>
        </p:spPr>
      </p:pic>
      <p:grpSp>
        <p:nvGrpSpPr>
          <p:cNvPr id="11" name="组合 10"/>
          <p:cNvGrpSpPr/>
          <p:nvPr/>
        </p:nvGrpSpPr>
        <p:grpSpPr>
          <a:xfrm>
            <a:off x="695249" y="659349"/>
            <a:ext cx="775661" cy="820758"/>
            <a:chOff x="4252686" y="921310"/>
            <a:chExt cx="1248228" cy="1320800"/>
          </a:xfrm>
        </p:grpSpPr>
        <p:cxnSp>
          <p:nvCxnSpPr>
            <p:cNvPr id="12" name="直接连接符 11"/>
            <p:cNvCxnSpPr/>
            <p:nvPr/>
          </p:nvCxnSpPr>
          <p:spPr>
            <a:xfrm>
              <a:off x="4397829" y="928914"/>
              <a:ext cx="1103085" cy="1161143"/>
            </a:xfrm>
            <a:prstGeom prst="line">
              <a:avLst/>
            </a:prstGeom>
            <a:noFill/>
            <a:ln w="190500" cap="flat" cmpd="sng" algn="ctr">
              <a:solidFill>
                <a:sysClr val="window" lastClr="FFFFFF"/>
              </a:solidFill>
              <a:prstDash val="solid"/>
              <a:miter lim="800000"/>
            </a:ln>
            <a:effectLst/>
          </p:spPr>
        </p:cxnSp>
        <p:cxnSp>
          <p:nvCxnSpPr>
            <p:cNvPr id="13" name="直接连接符 12"/>
            <p:cNvCxnSpPr/>
            <p:nvPr/>
          </p:nvCxnSpPr>
          <p:spPr>
            <a:xfrm>
              <a:off x="4252686" y="2090057"/>
              <a:ext cx="1248228" cy="0"/>
            </a:xfrm>
            <a:prstGeom prst="line">
              <a:avLst/>
            </a:prstGeom>
            <a:noFill/>
            <a:ln w="190500" cap="flat" cmpd="sng" algn="ctr">
              <a:solidFill>
                <a:sysClr val="window" lastClr="FFFFFF"/>
              </a:solidFill>
              <a:prstDash val="solid"/>
              <a:miter lim="800000"/>
            </a:ln>
            <a:effectLst/>
          </p:spPr>
        </p:cxnSp>
        <p:cxnSp>
          <p:nvCxnSpPr>
            <p:cNvPr id="14" name="直接连接符 13"/>
            <p:cNvCxnSpPr/>
            <p:nvPr/>
          </p:nvCxnSpPr>
          <p:spPr>
            <a:xfrm>
              <a:off x="5500914" y="921310"/>
              <a:ext cx="0" cy="1320800"/>
            </a:xfrm>
            <a:prstGeom prst="line">
              <a:avLst/>
            </a:prstGeom>
            <a:noFill/>
            <a:ln w="190500" cap="flat" cmpd="sng" algn="ctr">
              <a:solidFill>
                <a:sysClr val="window" lastClr="FFFFFF"/>
              </a:solidFill>
              <a:prstDash val="solid"/>
              <a:miter lim="800000"/>
            </a:ln>
            <a:effectLst/>
          </p:spPr>
        </p:cxnSp>
      </p:grpSp>
      <p:sp>
        <p:nvSpPr>
          <p:cNvPr id="15" name="椭圆 14"/>
          <p:cNvSpPr/>
          <p:nvPr/>
        </p:nvSpPr>
        <p:spPr>
          <a:xfrm>
            <a:off x="1732101" y="1964267"/>
            <a:ext cx="878682" cy="878682"/>
          </a:xfrm>
          <a:prstGeom prst="ellipse">
            <a:avLst/>
          </a:prstGeom>
          <a:noFill/>
          <a:ln>
            <a:solidFill>
              <a:srgbClr val="FF3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1</a:t>
            </a:r>
            <a:endParaRPr lang="zh-CN" altLang="en-US" sz="4400" dirty="0"/>
          </a:p>
        </p:txBody>
      </p:sp>
      <p:sp>
        <p:nvSpPr>
          <p:cNvPr id="16" name="TextBox 15"/>
          <p:cNvSpPr txBox="1"/>
          <p:nvPr/>
        </p:nvSpPr>
        <p:spPr>
          <a:xfrm>
            <a:off x="3025588" y="2080442"/>
            <a:ext cx="4316506" cy="646331"/>
          </a:xfrm>
          <a:prstGeom prst="rect">
            <a:avLst/>
          </a:prstGeom>
          <a:noFill/>
        </p:spPr>
        <p:txBody>
          <a:bodyPr wrap="square" rtlCol="0">
            <a:spAutoFit/>
          </a:bodyPr>
          <a:lstStyle/>
          <a:p>
            <a:r>
              <a:rPr lang="zh-CN" altLang="en-US" sz="3600" dirty="0" smtClean="0">
                <a:latin typeface="华文行楷" panose="02010800040101010101" pitchFamily="2" charset="-122"/>
                <a:ea typeface="华文行楷" panose="02010800040101010101" pitchFamily="2" charset="-122"/>
              </a:rPr>
              <a:t>自己组建本地化团队</a:t>
            </a:r>
            <a:endParaRPr lang="zh-CN" altLang="en-US" sz="3600" dirty="0">
              <a:latin typeface="华文行楷" panose="02010800040101010101" pitchFamily="2" charset="-122"/>
              <a:ea typeface="华文行楷" panose="02010800040101010101" pitchFamily="2" charset="-122"/>
            </a:endParaRPr>
          </a:p>
        </p:txBody>
      </p:sp>
      <p:sp>
        <p:nvSpPr>
          <p:cNvPr id="17" name="椭圆 16"/>
          <p:cNvSpPr/>
          <p:nvPr/>
        </p:nvSpPr>
        <p:spPr>
          <a:xfrm>
            <a:off x="1732101" y="3179499"/>
            <a:ext cx="878682" cy="878682"/>
          </a:xfrm>
          <a:prstGeom prst="ellipse">
            <a:avLst/>
          </a:prstGeom>
          <a:noFill/>
          <a:ln>
            <a:solidFill>
              <a:srgbClr val="FF3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2</a:t>
            </a:r>
            <a:endParaRPr lang="zh-CN" altLang="en-US" sz="4400" dirty="0"/>
          </a:p>
        </p:txBody>
      </p:sp>
      <p:sp>
        <p:nvSpPr>
          <p:cNvPr id="18" name="TextBox 17"/>
          <p:cNvSpPr txBox="1"/>
          <p:nvPr/>
        </p:nvSpPr>
        <p:spPr>
          <a:xfrm>
            <a:off x="3240741" y="3429005"/>
            <a:ext cx="1586753" cy="369332"/>
          </a:xfrm>
          <a:prstGeom prst="rect">
            <a:avLst/>
          </a:prstGeom>
          <a:noFill/>
        </p:spPr>
        <p:txBody>
          <a:bodyPr wrap="square" rtlCol="0">
            <a:spAutoFit/>
          </a:bodyPr>
          <a:lstStyle/>
          <a:p>
            <a:endParaRPr lang="zh-CN" altLang="en-US" dirty="0"/>
          </a:p>
        </p:txBody>
      </p:sp>
      <p:sp>
        <p:nvSpPr>
          <p:cNvPr id="19" name="TextBox 18"/>
          <p:cNvSpPr txBox="1"/>
          <p:nvPr/>
        </p:nvSpPr>
        <p:spPr>
          <a:xfrm>
            <a:off x="3025588" y="3429005"/>
            <a:ext cx="2958353" cy="646331"/>
          </a:xfrm>
          <a:prstGeom prst="rect">
            <a:avLst/>
          </a:prstGeom>
          <a:noFill/>
        </p:spPr>
        <p:txBody>
          <a:bodyPr wrap="square" rtlCol="0">
            <a:spAutoFit/>
          </a:bodyPr>
          <a:lstStyle>
            <a:defPPr rtl="0">
              <a:defRPr lang="zh-CN"/>
            </a:defPPr>
            <a:lvl1pPr>
              <a:defRPr sz="3600">
                <a:latin typeface="华文行楷" panose="02010800040101010101" pitchFamily="2" charset="-122"/>
                <a:ea typeface="华文行楷" panose="02010800040101010101" pitchFamily="2" charset="-122"/>
              </a:defRPr>
            </a:lvl1pPr>
          </a:lstStyle>
          <a:p>
            <a:r>
              <a:rPr lang="zh-CN" altLang="en-US" dirty="0"/>
              <a:t>寻找个人译员</a:t>
            </a:r>
            <a:endParaRPr lang="zh-CN" altLang="en-US" dirty="0"/>
          </a:p>
        </p:txBody>
      </p:sp>
      <p:sp>
        <p:nvSpPr>
          <p:cNvPr id="20" name="椭圆 19"/>
          <p:cNvSpPr/>
          <p:nvPr/>
        </p:nvSpPr>
        <p:spPr>
          <a:xfrm>
            <a:off x="1732101" y="4582103"/>
            <a:ext cx="878682" cy="878682"/>
          </a:xfrm>
          <a:prstGeom prst="ellipse">
            <a:avLst/>
          </a:prstGeom>
          <a:noFill/>
          <a:ln>
            <a:solidFill>
              <a:srgbClr val="FF3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3</a:t>
            </a:r>
            <a:endParaRPr lang="zh-CN" altLang="en-US" sz="4400" dirty="0"/>
          </a:p>
        </p:txBody>
      </p:sp>
      <p:sp>
        <p:nvSpPr>
          <p:cNvPr id="22" name="TextBox 21"/>
          <p:cNvSpPr txBox="1"/>
          <p:nvPr/>
        </p:nvSpPr>
        <p:spPr>
          <a:xfrm>
            <a:off x="2837328" y="4823738"/>
            <a:ext cx="5903260" cy="646331"/>
          </a:xfrm>
          <a:prstGeom prst="rect">
            <a:avLst/>
          </a:prstGeom>
          <a:noFill/>
        </p:spPr>
        <p:txBody>
          <a:bodyPr wrap="square" rtlCol="0">
            <a:spAutoFit/>
          </a:bodyPr>
          <a:lstStyle/>
          <a:p>
            <a:r>
              <a:rPr lang="zh-CN" altLang="en-US" sz="3600" dirty="0">
                <a:latin typeface="华文行楷" panose="02010800040101010101" pitchFamily="2" charset="-122"/>
                <a:ea typeface="华文行楷" panose="02010800040101010101" pitchFamily="2" charset="-122"/>
              </a:rPr>
              <a:t>寻找专</a:t>
            </a:r>
            <a:r>
              <a:rPr lang="zh-CN" altLang="en-US" sz="3600" dirty="0" smtClean="0">
                <a:latin typeface="华文行楷" panose="02010800040101010101" pitchFamily="2" charset="-122"/>
                <a:ea typeface="华文行楷" panose="02010800040101010101" pitchFamily="2" charset="-122"/>
              </a:rPr>
              <a:t>业</a:t>
            </a:r>
            <a:r>
              <a:rPr lang="zh-CN" altLang="en-US" sz="3600" dirty="0">
                <a:latin typeface="华文行楷" panose="02010800040101010101" pitchFamily="2" charset="-122"/>
                <a:ea typeface="华文行楷" panose="02010800040101010101" pitchFamily="2" charset="-122"/>
              </a:rPr>
              <a:t>翻译承包</a:t>
            </a:r>
            <a:r>
              <a:rPr lang="zh-CN" altLang="en-US" sz="3600" dirty="0" smtClean="0">
                <a:latin typeface="华文行楷" panose="02010800040101010101" pitchFamily="2" charset="-122"/>
                <a:ea typeface="华文行楷" panose="02010800040101010101" pitchFamily="2" charset="-122"/>
              </a:rPr>
              <a:t>公司</a:t>
            </a:r>
            <a:r>
              <a:rPr lang="zh-CN" altLang="en-US" sz="3600" dirty="0">
                <a:latin typeface="华文行楷" panose="02010800040101010101" pitchFamily="2" charset="-122"/>
                <a:ea typeface="华文行楷" panose="02010800040101010101" pitchFamily="2" charset="-122"/>
              </a:rPr>
              <a:t>外包</a:t>
            </a:r>
            <a:endParaRPr lang="zh-CN" altLang="en-US" sz="3600" dirty="0">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9" grpId="0"/>
      <p:bldP spid="20"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光点"/>
          <p:cNvPicPr>
            <a:picLocks noChangeAspect="1"/>
          </p:cNvPicPr>
          <p:nvPr/>
        </p:nvPicPr>
        <p:blipFill rotWithShape="1">
          <a:blip r:embed="rId1">
            <a:alphaModFix amt="20000"/>
          </a:blip>
          <a:srcRect/>
          <a:stretch>
            <a:fillRect/>
          </a:stretch>
        </p:blipFill>
        <p:spPr>
          <a:xfrm>
            <a:off x="20" y="10"/>
            <a:ext cx="12191980" cy="6857990"/>
          </a:xfrm>
          <a:prstGeom prst="rect">
            <a:avLst/>
          </a:prstGeom>
        </p:spPr>
      </p:pic>
      <p:sp>
        <p:nvSpPr>
          <p:cNvPr id="2" name="标题 1"/>
          <p:cNvSpPr>
            <a:spLocks noGrp="1"/>
          </p:cNvSpPr>
          <p:nvPr>
            <p:ph type="ctrTitle"/>
          </p:nvPr>
        </p:nvSpPr>
        <p:spPr>
          <a:xfrm>
            <a:off x="3962399" y="2573867"/>
            <a:ext cx="7197726" cy="2421464"/>
          </a:xfrm>
        </p:spPr>
        <p:txBody>
          <a:bodyPr rtlCol="0">
            <a:normAutofit/>
          </a:bodyPr>
          <a:lstStyle/>
          <a:p>
            <a:pPr rtl="0"/>
            <a:r>
              <a:rPr lang="zh-CN" altLang="en-US" dirty="0">
                <a:latin typeface="Microsoft YaHei UI Light" panose="020B0502040204020203" pitchFamily="34" charset="-122"/>
                <a:ea typeface="Microsoft YaHei UI Light" panose="020B0502040204020203" pitchFamily="34" charset="-122"/>
              </a:rPr>
              <a:t>谢谢！</a:t>
            </a:r>
            <a:endParaRPr lang="zh-CN" altLang="en-US" dirty="0">
              <a:latin typeface="Microsoft YaHei UI Light" panose="020B0502040204020203" pitchFamily="34" charset="-122"/>
              <a:ea typeface="Microsoft YaHei UI Light" panose="020B0502040204020203" pitchFamily="34" charset="-122"/>
            </a:endParaRPr>
          </a:p>
        </p:txBody>
      </p:sp>
      <p:sp>
        <p:nvSpPr>
          <p:cNvPr id="3" name="副标题 2"/>
          <p:cNvSpPr>
            <a:spLocks noGrp="1"/>
          </p:cNvSpPr>
          <p:nvPr>
            <p:ph type="subTitle" idx="1"/>
          </p:nvPr>
        </p:nvSpPr>
        <p:spPr>
          <a:xfrm>
            <a:off x="3962399" y="4995332"/>
            <a:ext cx="7197726" cy="1405467"/>
          </a:xfrm>
        </p:spPr>
        <p:txBody>
          <a:bodyPr rtlCol="0">
            <a:normAutofit/>
          </a:bodyPr>
          <a:lstStyle/>
          <a:p>
            <a:pPr rtl="0"/>
            <a:r>
              <a:rPr lang="en-US" altLang="zh-CN" dirty="0" smtClean="0">
                <a:solidFill>
                  <a:schemeClr val="accent1">
                    <a:lumMod val="40000"/>
                    <a:lumOff val="60000"/>
                  </a:schemeClr>
                </a:solidFill>
                <a:latin typeface="Microsoft YaHei UI" panose="020B0503020204020204" pitchFamily="34" charset="-122"/>
                <a:ea typeface="Microsoft YaHei UI" panose="020B0503020204020204" pitchFamily="34" charset="-122"/>
              </a:rPr>
              <a:t>Thanks for watching</a:t>
            </a:r>
            <a:endParaRPr lang="zh-CN" altLang="en-US" dirty="0">
              <a:solidFill>
                <a:schemeClr val="accent1">
                  <a:lumMod val="40000"/>
                  <a:lumOff val="60000"/>
                </a:schemeClr>
              </a:solidFill>
              <a:latin typeface="Microsoft YaHei UI" panose="020B0503020204020204" pitchFamily="34" charset="-122"/>
              <a:ea typeface="Microsoft YaHei UI" panose="020B0503020204020204" pitchFamily="34" charset="-122"/>
            </a:endParaRPr>
          </a:p>
        </p:txBody>
      </p:sp>
      <p:pic>
        <p:nvPicPr>
          <p:cNvPr id="4" name="图片 3"/>
          <p:cNvPicPr>
            <a:picLocks noChangeAspect="1"/>
          </p:cNvPicPr>
          <p:nvPr/>
        </p:nvPicPr>
        <p:blipFill>
          <a:blip r:embed="rId2"/>
          <a:stretch>
            <a:fillRect/>
          </a:stretch>
        </p:blipFill>
        <p:spPr>
          <a:xfrm>
            <a:off x="1550670" y="699770"/>
            <a:ext cx="4842510" cy="5631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188721" y="609600"/>
            <a:ext cx="6143423" cy="1456267"/>
          </a:xfrm>
        </p:spPr>
        <p:txBody>
          <a:bodyPr rtlCol="0">
            <a:normAutofit/>
          </a:bodyPr>
          <a:lstStyle/>
          <a:p>
            <a:pPr rtl="0"/>
            <a:r>
              <a:rPr lang="zh-CN" altLang="en-US" dirty="0" smtClean="0">
                <a:latin typeface="华文行楷" panose="02010800040101010101" pitchFamily="2" charset="-122"/>
                <a:ea typeface="华文行楷" panose="02010800040101010101" pitchFamily="2" charset="-122"/>
              </a:rPr>
              <a:t>游戏本地化</a:t>
            </a:r>
            <a:endParaRPr lang="zh-CN" altLang="ru-RU" dirty="0">
              <a:latin typeface="华文行楷" panose="02010800040101010101" pitchFamily="2" charset="-122"/>
              <a:ea typeface="华文行楷" panose="02010800040101010101" pitchFamily="2" charset="-122"/>
            </a:endParaRPr>
          </a:p>
        </p:txBody>
      </p:sp>
      <p:graphicFrame>
        <p:nvGraphicFramePr>
          <p:cNvPr id="5" name="内容占位符 4" descr="SmartArt 图形"/>
          <p:cNvGraphicFramePr>
            <a:graphicFrameLocks noGrp="1"/>
          </p:cNvGraphicFramePr>
          <p:nvPr>
            <p:ph idx="1"/>
          </p:nvPr>
        </p:nvGraphicFramePr>
        <p:xfrm>
          <a:off x="296446" y="2142067"/>
          <a:ext cx="8484483" cy="364913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7" name="图片 6" descr="抽象光点图像"/>
          <p:cNvPicPr>
            <a:picLocks noChangeAspect="1"/>
          </p:cNvPicPr>
          <p:nvPr/>
        </p:nvPicPr>
        <p:blipFill rotWithShape="1">
          <a:blip r:embed="rId6"/>
          <a:srcRect l="23268" r="4773" b="-1"/>
          <a:stretch>
            <a:fillRect/>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4" name="图片 3" descr="夜晚天空中的卫星"/>
          <p:cNvPicPr>
            <a:picLocks noChangeAspect="1"/>
          </p:cNvPicPr>
          <p:nvPr/>
        </p:nvPicPr>
        <p:blipFill rotWithShape="1">
          <a:blip r:embed="rId7"/>
          <a:srcRect l="8611" r="16027" b="1"/>
          <a:stretch>
            <a:fillRect/>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6111" y="609600"/>
            <a:ext cx="8715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514350" y="412750"/>
            <a:ext cx="11163300" cy="6032500"/>
          </a:xfrm>
          <a:prstGeom prst="rect">
            <a:avLst/>
          </a:prstGeom>
          <a:noFill/>
          <a:ln w="1905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sp>
        <p:nvSpPr>
          <p:cNvPr id="16" name="文本框 5"/>
          <p:cNvSpPr txBox="1"/>
          <p:nvPr/>
        </p:nvSpPr>
        <p:spPr>
          <a:xfrm>
            <a:off x="3099988" y="2058028"/>
            <a:ext cx="7584127" cy="2308324"/>
          </a:xfrm>
          <a:prstGeom prst="rect">
            <a:avLst/>
          </a:prstGeom>
          <a:solidFill>
            <a:srgbClr val="FF317B"/>
          </a:solid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rPr>
              <a:t>PART </a:t>
            </a:r>
            <a:r>
              <a:rPr kumimoji="0" lang="en-US" altLang="zh-CN" sz="7200" b="1" i="0" u="none" strike="noStrike" kern="0" cap="none" spc="0" normalizeH="0" baseline="0" noProof="0" dirty="0" smtClean="0">
                <a:ln>
                  <a:noFill/>
                </a:ln>
                <a:solidFill>
                  <a:sysClr val="window" lastClr="FFFFFF"/>
                </a:solidFill>
                <a:effectLst/>
                <a:uLnTx/>
                <a:uFillTx/>
                <a:latin typeface="华文细黑" panose="02010600040101010101" pitchFamily="2" charset="-122"/>
                <a:ea typeface="华文细黑" panose="02010600040101010101" pitchFamily="2" charset="-122"/>
              </a:rPr>
              <a:t>ONE</a:t>
            </a:r>
            <a:endParaRPr kumimoji="0" lang="en-US" altLang="zh-CN" sz="7200" b="1" i="0" u="none" strike="noStrike" kern="0" cap="none" spc="0" normalizeH="0" baseline="0" noProof="0" dirty="0" smtClean="0">
              <a:ln>
                <a:noFill/>
              </a:ln>
              <a:solidFill>
                <a:sysClr val="window" lastClr="FFFFFF"/>
              </a:solidFill>
              <a:effectLst/>
              <a:uLnTx/>
              <a:uFillTx/>
              <a:latin typeface="华文细黑" panose="02010600040101010101" pitchFamily="2" charset="-122"/>
              <a:ea typeface="华文细黑" panose="02010600040101010101" pitchFamily="2" charset="-122"/>
            </a:endParaRPr>
          </a:p>
          <a:p>
            <a:pPr marL="0" marR="0" lvl="0" indent="0" algn="r" defTabSz="914400" eaLnBrk="1" fontAlgn="auto" latinLnBrk="0" hangingPunct="1">
              <a:lnSpc>
                <a:spcPct val="100000"/>
              </a:lnSpc>
              <a:spcBef>
                <a:spcPts val="0"/>
              </a:spcBef>
              <a:spcAft>
                <a:spcPts val="0"/>
              </a:spcAft>
              <a:buClrTx/>
              <a:buSzTx/>
              <a:buFontTx/>
              <a:buNone/>
              <a:defRPr/>
            </a:pPr>
            <a:r>
              <a:rPr lang="zh-CN" altLang="en-US" sz="7200" b="1" kern="0" dirty="0" smtClean="0">
                <a:solidFill>
                  <a:sysClr val="window" lastClr="FFFFFF"/>
                </a:solidFill>
                <a:latin typeface="华文细黑" panose="02010600040101010101" pitchFamily="2" charset="-122"/>
                <a:ea typeface="华文细黑" panose="02010600040101010101" pitchFamily="2" charset="-122"/>
              </a:rPr>
              <a:t>游戏出海面临难点</a:t>
            </a:r>
            <a:endParaRPr kumimoji="0" lang="zh-CN" altLang="en-US" sz="7200" b="1"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endParaRPr>
          </a:p>
        </p:txBody>
      </p:sp>
      <p:sp>
        <p:nvSpPr>
          <p:cNvPr id="10" name="内容占位符 9"/>
          <p:cNvSpPr>
            <a:spLocks noGrp="1"/>
          </p:cNvSpPr>
          <p:nvPr>
            <p:ph idx="1"/>
          </p:nvPr>
        </p:nvSpPr>
        <p:spPr/>
        <p:txBody>
          <a:bodyPr/>
          <a:lstStyle/>
          <a:p>
            <a:endParaRPr lang="en-US" altLang="zh-CN" dirty="0" smtClean="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夜晚的天空以及地平线上的群山"/>
          <p:cNvPicPr>
            <a:picLocks noGrp="1" noChangeAspect="1"/>
          </p:cNvPicPr>
          <p:nvPr>
            <p:ph sz="half" idx="1"/>
          </p:nvPr>
        </p:nvPicPr>
        <p:blipFill rotWithShape="1">
          <a:blip r:embed="rId1"/>
          <a:srcRect t="4555" b="4555"/>
          <a:stretch>
            <a:fillRect/>
          </a:stretch>
        </p:blipFill>
        <p:spPr>
          <a:xfrm>
            <a:off x="-600"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graphicFrame>
        <p:nvGraphicFramePr>
          <p:cNvPr id="5" name="内容占位符 4" descr="SmartArt 图形"/>
          <p:cNvGraphicFramePr>
            <a:graphicFrameLocks noGrp="1"/>
          </p:cNvGraphicFramePr>
          <p:nvPr>
            <p:ph sz="half" idx="2"/>
          </p:nvPr>
        </p:nvGraphicFramePr>
        <p:xfrm>
          <a:off x="2569323" y="2142067"/>
          <a:ext cx="7390680" cy="372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2408903" y="787400"/>
            <a:ext cx="7390680" cy="1278467"/>
          </a:xfrm>
        </p:spPr>
        <p:txBody>
          <a:bodyPr vert="horz" lIns="91440" tIns="45720" rIns="91440" bIns="45720" rtlCol="0" anchor="ctr">
            <a:normAutofit/>
          </a:bodyPr>
          <a:lstStyle/>
          <a:p>
            <a:pPr algn="ctr" rtl="0"/>
            <a:r>
              <a:rPr lang="zh-CN" altLang="en-US" dirty="0" smtClean="0">
                <a:latin typeface="华文行楷" panose="02010800040101010101" pitchFamily="2" charset="-122"/>
                <a:ea typeface="华文行楷" panose="02010800040101010101" pitchFamily="2" charset="-122"/>
              </a:rPr>
              <a:t>游戏出海难点</a:t>
            </a:r>
            <a:endParaRPr lang="zh-CN" altLang="en-US" dirty="0">
              <a:latin typeface="华文行楷" panose="02010800040101010101" pitchFamily="2" charset="-122"/>
              <a:ea typeface="华文行楷" panose="02010800040101010101" pitchFamily="2" charset="-122"/>
            </a:endParaRPr>
          </a:p>
        </p:txBody>
      </p:sp>
      <p:sp>
        <p:nvSpPr>
          <p:cNvPr id="3" name="矩形 2"/>
          <p:cNvSpPr/>
          <p:nvPr/>
        </p:nvSpPr>
        <p:spPr>
          <a:xfrm>
            <a:off x="6992471" y="4790455"/>
            <a:ext cx="1344206" cy="830997"/>
          </a:xfrm>
          <a:prstGeom prst="rect">
            <a:avLst/>
          </a:prstGeom>
          <a:noFill/>
        </p:spPr>
        <p:txBody>
          <a:bodyPr wrap="square" lIns="91440" tIns="45720" rIns="91440" bIns="45720">
            <a:spAutoFit/>
          </a:bodyP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行楷" panose="02010800040101010101" pitchFamily="2" charset="-122"/>
                <a:ea typeface="华文行楷" panose="02010800040101010101" pitchFamily="2" charset="-122"/>
              </a:rPr>
              <a:t>市场适配度</a:t>
            </a:r>
            <a:endPar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latin typeface="华文行楷" panose="02010800040101010101" pitchFamily="2" charset="-122"/>
                <a:ea typeface="华文行楷" panose="02010800040101010101" pitchFamily="2" charset="-122"/>
              </a:rPr>
              <a:t>文化特征</a:t>
            </a:r>
            <a:endParaRPr lang="zh-CN" altLang="en-US" dirty="0">
              <a:latin typeface="华文行楷" panose="02010800040101010101" pitchFamily="2" charset="-122"/>
              <a:ea typeface="华文行楷" panose="02010800040101010101" pitchFamily="2" charset="-122"/>
            </a:endParaRPr>
          </a:p>
        </p:txBody>
      </p:sp>
      <p:sp>
        <p:nvSpPr>
          <p:cNvPr id="4" name="内容占位符 3"/>
          <p:cNvSpPr>
            <a:spLocks noGrp="1"/>
          </p:cNvSpPr>
          <p:nvPr>
            <p:ph idx="1"/>
          </p:nvPr>
        </p:nvSpPr>
        <p:spPr>
          <a:xfrm>
            <a:off x="685801" y="3588327"/>
            <a:ext cx="10131425" cy="2202873"/>
          </a:xfrm>
        </p:spPr>
        <p:txBody>
          <a:bodyPr>
            <a:normAutofit/>
          </a:bodyPr>
          <a:lstStyle/>
          <a:p>
            <a:r>
              <a:rPr lang="zh-CN" altLang="en-US" sz="2000" dirty="0" smtClean="0">
                <a:latin typeface="+mn-ea"/>
                <a:ea typeface="+mn-ea"/>
              </a:rPr>
              <a:t>俄罗斯与中国对于游戏本地化的需求</a:t>
            </a:r>
            <a:endParaRPr lang="en-US" altLang="zh-CN" dirty="0"/>
          </a:p>
          <a:p>
            <a:pPr marL="0" indent="0">
              <a:buNone/>
            </a:pPr>
            <a:r>
              <a:rPr lang="zh-CN" altLang="en-US" dirty="0">
                <a:latin typeface="+mn-ea"/>
                <a:ea typeface="+mn-ea"/>
              </a:rPr>
              <a:t>在向俄罗斯和中国玩家提出了他们对本地化的喜好程度的相似问题之后，我们确定大多数玩家（两国皆是）都喜欢完全的本地化。</a:t>
            </a:r>
            <a:endParaRPr lang="zh-CN" altLang="en-US" dirty="0">
              <a:latin typeface="+mn-ea"/>
              <a:ea typeface="+mn-ea"/>
            </a:endParaRPr>
          </a:p>
        </p:txBody>
      </p:sp>
      <p:pic>
        <p:nvPicPr>
          <p:cNvPr id="1026" name="Picture 2" descr="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78202" y="720975"/>
            <a:ext cx="5091186" cy="3396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latin typeface="华文行楷" panose="02010800040101010101" pitchFamily="2" charset="-122"/>
                <a:ea typeface="华文行楷" panose="02010800040101010101" pitchFamily="2" charset="-122"/>
              </a:rPr>
              <a:t>文化特征</a:t>
            </a:r>
            <a:endParaRPr lang="zh-CN" altLang="en-US" dirty="0">
              <a:latin typeface="华文行楷" panose="02010800040101010101" pitchFamily="2" charset="-122"/>
              <a:ea typeface="华文行楷" panose="02010800040101010101" pitchFamily="2" charset="-122"/>
            </a:endParaRPr>
          </a:p>
        </p:txBody>
      </p:sp>
      <p:sp>
        <p:nvSpPr>
          <p:cNvPr id="4" name="内容占位符 3"/>
          <p:cNvSpPr>
            <a:spLocks noGrp="1"/>
          </p:cNvSpPr>
          <p:nvPr>
            <p:ph idx="1"/>
          </p:nvPr>
        </p:nvSpPr>
        <p:spPr>
          <a:xfrm>
            <a:off x="685801" y="2142067"/>
            <a:ext cx="10131425" cy="4621804"/>
          </a:xfrm>
        </p:spPr>
        <p:txBody>
          <a:bodyPr>
            <a:normAutofit/>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zh-CN" altLang="en-US" dirty="0" smtClean="0">
                <a:latin typeface="+mn-ea"/>
                <a:ea typeface="+mn-ea"/>
              </a:rPr>
              <a:t>阿拉伯语从右往左读</a:t>
            </a:r>
            <a:endParaRPr lang="en-US" altLang="zh-CN" dirty="0" smtClean="0">
              <a:latin typeface="+mn-ea"/>
              <a:ea typeface="+mn-ea"/>
            </a:endParaRPr>
          </a:p>
          <a:p>
            <a:pPr marL="0" indent="0">
              <a:buNone/>
            </a:pPr>
            <a:r>
              <a:rPr lang="en-US" altLang="zh-CN" dirty="0" err="1" smtClean="0">
                <a:latin typeface="+mn-ea"/>
                <a:ea typeface="+mn-ea"/>
              </a:rPr>
              <a:t>ui</a:t>
            </a:r>
            <a:r>
              <a:rPr lang="zh-CN" altLang="zh-CN" dirty="0">
                <a:latin typeface="+mn-ea"/>
                <a:ea typeface="+mn-ea"/>
              </a:rPr>
              <a:t>本地化难点 办法：敏捷本地化</a:t>
            </a:r>
            <a:r>
              <a:rPr lang="en-US" altLang="zh-CN" dirty="0">
                <a:latin typeface="+mn-ea"/>
                <a:ea typeface="+mn-ea"/>
              </a:rPr>
              <a:t>&amp;</a:t>
            </a:r>
            <a:r>
              <a:rPr lang="zh-CN" altLang="zh-CN" dirty="0">
                <a:latin typeface="+mn-ea"/>
                <a:ea typeface="+mn-ea"/>
              </a:rPr>
              <a:t>研发策划阶段，本地化团队参与，针对目标市场提供本地化方案和意见 </a:t>
            </a:r>
            <a:r>
              <a:rPr lang="en-US" altLang="zh-CN" dirty="0">
                <a:latin typeface="+mn-ea"/>
                <a:ea typeface="+mn-ea"/>
              </a:rPr>
              <a:t> </a:t>
            </a:r>
            <a:endParaRPr lang="zh-CN" altLang="zh-CN" dirty="0">
              <a:latin typeface="+mn-ea"/>
              <a:ea typeface="+mn-ea"/>
            </a:endParaRPr>
          </a:p>
          <a:p>
            <a:r>
              <a:rPr lang="zh-CN" altLang="en-US" dirty="0" smtClean="0">
                <a:latin typeface="+mn-ea"/>
                <a:ea typeface="+mn-ea"/>
              </a:rPr>
              <a:t> 中国与俄罗斯对于脏话的态度</a:t>
            </a:r>
            <a:endParaRPr lang="en-US" altLang="zh-CN" dirty="0" smtClean="0">
              <a:latin typeface="+mn-ea"/>
              <a:ea typeface="+mn-ea"/>
            </a:endParaRPr>
          </a:p>
        </p:txBody>
      </p:sp>
      <p:pic>
        <p:nvPicPr>
          <p:cNvPr id="2050" name="Picture 2" descr="https://ss0.bdstatic.com/70cFuHSh_Q1YnxGkpoWK1HF6hhy/it/u=1014227746,4089013708&amp;fm=26&amp;gp=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9635" y="1810374"/>
            <a:ext cx="5319791" cy="28692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995" y="1837181"/>
            <a:ext cx="5406125" cy="2842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barn(inVertical)">
                                      <p:cBhvr>
                                        <p:cTn id="12" dur="500"/>
                                        <p:tgtEl>
                                          <p:spTgt spid="4">
                                            <p:txEl>
                                              <p:pRg st="6" end="6"/>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fade">
                                      <p:cBhvr>
                                        <p:cTn id="15" dur="1000"/>
                                        <p:tgtEl>
                                          <p:spTgt spid="4">
                                            <p:txEl>
                                              <p:pRg st="7" end="7"/>
                                            </p:txEl>
                                          </p:spTgt>
                                        </p:tgtEl>
                                      </p:cBhvr>
                                    </p:animEffect>
                                    <p:anim calcmode="lin" valueType="num">
                                      <p:cBhvr>
                                        <p:cTn id="1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par>
                                <p:cTn id="23" presetID="2" presetClass="entr" presetSubtype="4"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5855" y="609600"/>
            <a:ext cx="8554473" cy="1456267"/>
          </a:xfrm>
        </p:spPr>
        <p:txBody>
          <a:bodyPr rtlCol="0"/>
          <a:lstStyle/>
          <a:p>
            <a:pPr rtl="0"/>
            <a:r>
              <a:rPr lang="zh-CN" altLang="en-US" dirty="0" smtClean="0">
                <a:latin typeface="华文行楷" panose="02010800040101010101" pitchFamily="2" charset="-122"/>
                <a:ea typeface="华文行楷" panose="02010800040101010101" pitchFamily="2" charset="-122"/>
              </a:rPr>
              <a:t>文本分析</a:t>
            </a:r>
            <a:endParaRPr lang="zh-CN" altLang="en-US"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p:txBody>
          <a:bodyPr/>
          <a:lstStyle/>
          <a:p>
            <a:r>
              <a:rPr lang="en-US" altLang="zh-CN" dirty="0" smtClean="0"/>
              <a:t>                                               </a:t>
            </a:r>
            <a:endParaRPr lang="zh-CN" altLang="en-US" dirty="0"/>
          </a:p>
        </p:txBody>
      </p:sp>
      <p:sp>
        <p:nvSpPr>
          <p:cNvPr id="4" name="圆角矩形 3"/>
          <p:cNvSpPr/>
          <p:nvPr/>
        </p:nvSpPr>
        <p:spPr>
          <a:xfrm>
            <a:off x="4502785" y="2141855"/>
            <a:ext cx="2200910" cy="723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字数</a:t>
            </a:r>
            <a:endParaRPr lang="zh-CN" altLang="en-US"/>
          </a:p>
        </p:txBody>
      </p:sp>
      <p:sp>
        <p:nvSpPr>
          <p:cNvPr id="5" name="圆角矩形 4"/>
          <p:cNvSpPr/>
          <p:nvPr/>
        </p:nvSpPr>
        <p:spPr>
          <a:xfrm>
            <a:off x="1155700" y="3362325"/>
            <a:ext cx="2667635" cy="933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字符长度</a:t>
            </a:r>
            <a:endParaRPr lang="zh-CN" altLang="en-US"/>
          </a:p>
        </p:txBody>
      </p:sp>
      <p:sp>
        <p:nvSpPr>
          <p:cNvPr id="6" name="圆角矩形 5"/>
          <p:cNvSpPr/>
          <p:nvPr/>
        </p:nvSpPr>
        <p:spPr>
          <a:xfrm>
            <a:off x="8616315" y="2639060"/>
            <a:ext cx="2200910" cy="723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文本分类</a:t>
            </a:r>
            <a:endParaRPr lang="zh-CN" altLang="en-US"/>
          </a:p>
        </p:txBody>
      </p:sp>
      <p:cxnSp>
        <p:nvCxnSpPr>
          <p:cNvPr id="9" name="直接箭头连接符 8"/>
          <p:cNvCxnSpPr/>
          <p:nvPr/>
        </p:nvCxnSpPr>
        <p:spPr>
          <a:xfrm flipH="1">
            <a:off x="7606665" y="3484245"/>
            <a:ext cx="1703705" cy="811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10197465" y="3505200"/>
            <a:ext cx="619760" cy="1439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0599420" y="3484245"/>
            <a:ext cx="648335" cy="397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9087485" y="3484245"/>
            <a:ext cx="502285" cy="1764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6988175" y="4295775"/>
            <a:ext cx="1236980" cy="648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道具</a:t>
            </a:r>
            <a:endParaRPr lang="zh-CN" altLang="en-US"/>
          </a:p>
        </p:txBody>
      </p:sp>
      <p:sp>
        <p:nvSpPr>
          <p:cNvPr id="14" name="圆角矩形 13"/>
          <p:cNvSpPr/>
          <p:nvPr/>
        </p:nvSpPr>
        <p:spPr>
          <a:xfrm>
            <a:off x="8616315" y="5248275"/>
            <a:ext cx="109410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剧情</a:t>
            </a:r>
            <a:endParaRPr lang="zh-CN" altLang="en-US"/>
          </a:p>
        </p:txBody>
      </p:sp>
      <p:sp>
        <p:nvSpPr>
          <p:cNvPr id="16" name="圆角矩形 15"/>
          <p:cNvSpPr/>
          <p:nvPr/>
        </p:nvSpPr>
        <p:spPr>
          <a:xfrm>
            <a:off x="10599420" y="4944745"/>
            <a:ext cx="109410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角色介绍</a:t>
            </a:r>
            <a:endParaRPr lang="zh-CN" altLang="en-US"/>
          </a:p>
        </p:txBody>
      </p:sp>
      <p:sp>
        <p:nvSpPr>
          <p:cNvPr id="17" name="圆角矩形 16"/>
          <p:cNvSpPr/>
          <p:nvPr/>
        </p:nvSpPr>
        <p:spPr>
          <a:xfrm>
            <a:off x="10817225" y="3881755"/>
            <a:ext cx="109410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技能</a:t>
            </a:r>
            <a:endParaRPr lang="zh-CN" altLang="en-US"/>
          </a:p>
        </p:txBody>
      </p:sp>
      <p:sp>
        <p:nvSpPr>
          <p:cNvPr id="18" name="圆角矩形 17"/>
          <p:cNvSpPr/>
          <p:nvPr/>
        </p:nvSpPr>
        <p:spPr>
          <a:xfrm>
            <a:off x="10507980" y="1358900"/>
            <a:ext cx="1094105"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活动</a:t>
            </a:r>
            <a:endParaRPr lang="zh-CN" altLang="en-US"/>
          </a:p>
        </p:txBody>
      </p:sp>
      <p:cxnSp>
        <p:nvCxnSpPr>
          <p:cNvPr id="19" name="直接箭头连接符 18"/>
          <p:cNvCxnSpPr/>
          <p:nvPr/>
        </p:nvCxnSpPr>
        <p:spPr>
          <a:xfrm flipV="1">
            <a:off x="9710420" y="1901825"/>
            <a:ext cx="889000" cy="737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5855" y="609600"/>
            <a:ext cx="8554473" cy="1456267"/>
          </a:xfrm>
        </p:spPr>
        <p:txBody>
          <a:bodyPr rtlCol="0"/>
          <a:lstStyle/>
          <a:p>
            <a:pPr rtl="0"/>
            <a:r>
              <a:rPr lang="zh-CN" altLang="en-US" dirty="0" smtClean="0">
                <a:latin typeface="华文行楷" panose="02010800040101010101" pitchFamily="2" charset="-122"/>
                <a:ea typeface="华文行楷" panose="02010800040101010101" pitchFamily="2" charset="-122"/>
              </a:rPr>
              <a:t>文本分析</a:t>
            </a:r>
            <a:endParaRPr lang="zh-CN" altLang="en-US"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p:txBody>
          <a:bodyPr/>
          <a:lstStyle/>
          <a:p>
            <a:r>
              <a:rPr lang="en-US" altLang="zh-CN" dirty="0" smtClean="0"/>
              <a:t>                                               </a:t>
            </a:r>
            <a:endParaRPr lang="zh-CN" altLang="en-US" dirty="0"/>
          </a:p>
        </p:txBody>
      </p:sp>
      <p:pic>
        <p:nvPicPr>
          <p:cNvPr id="3074" name="Picture 2" descr="http://www.gamelook.com.cn/wp-content/uploads/2019/09/6-2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418" y="1901604"/>
            <a:ext cx="6661312" cy="346087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799730" y="3632041"/>
            <a:ext cx="4939553" cy="2585323"/>
          </a:xfrm>
          <a:prstGeom prst="rect">
            <a:avLst/>
          </a:prstGeom>
        </p:spPr>
        <p:txBody>
          <a:bodyPr wrap="square">
            <a:spAutoFit/>
          </a:bodyPr>
          <a:lstStyle/>
          <a:p>
            <a:r>
              <a:rPr lang="zh-CN" altLang="en-US" dirty="0"/>
              <a:t>通常，一个韩文字符占两个英文字符的字宽，但这个得看具体情况。您还需要正确使用文本编码，想要正确显示字符的话，请使用 </a:t>
            </a:r>
            <a:r>
              <a:rPr lang="en-US" altLang="zh-CN" dirty="0"/>
              <a:t>UTF-8 </a:t>
            </a:r>
            <a:r>
              <a:rPr lang="zh-CN" altLang="en-US" dirty="0"/>
              <a:t>编码。</a:t>
            </a:r>
            <a:endParaRPr lang="zh-CN" altLang="en-US" dirty="0"/>
          </a:p>
          <a:p>
            <a:r>
              <a:rPr lang="zh-CN" altLang="en-US" dirty="0"/>
              <a:t>一些开发者会通过调整字体大小来修改每行文本的长度，但这会使单词难以阅读，或让用户界面看起来缺乏完成度。另外在文案翻译完成后，您还需要对其进行视觉效果检查，确保文本在屏幕上的实际可读性。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4473831" y="-3717660"/>
            <a:ext cx="13869905" cy="10017154"/>
          </a:xfrm>
          <a:prstGeom prst="rect">
            <a:avLst/>
          </a:prstGeom>
        </p:spPr>
      </p:pic>
      <p:sp>
        <p:nvSpPr>
          <p:cNvPr id="11" name="TextBox 23"/>
          <p:cNvSpPr txBox="1"/>
          <p:nvPr/>
        </p:nvSpPr>
        <p:spPr>
          <a:xfrm>
            <a:off x="464516" y="42302"/>
            <a:ext cx="5869272" cy="120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defTabSz="913765">
              <a:defRPr/>
            </a:pPr>
            <a:r>
              <a:rPr lang="zh-CN" altLang="en-US" sz="3600" kern="0" dirty="0" smtClean="0">
                <a:solidFill>
                  <a:schemeClr val="tx1"/>
                </a:solidFill>
                <a:latin typeface="华文行楷" panose="02010800040101010101" pitchFamily="2" charset="-122"/>
                <a:ea typeface="华文行楷" panose="02010800040101010101" pitchFamily="2" charset="-122"/>
              </a:rPr>
              <a:t>文本分析</a:t>
            </a:r>
            <a:endParaRPr lang="en-US" altLang="zh-CN" sz="3600" kern="0" dirty="0" smtClean="0">
              <a:solidFill>
                <a:schemeClr val="tx1"/>
              </a:solidFill>
              <a:latin typeface="华文行楷" panose="02010800040101010101" pitchFamily="2" charset="-122"/>
              <a:ea typeface="华文行楷" panose="02010800040101010101" pitchFamily="2" charset="-122"/>
            </a:endParaRPr>
          </a:p>
          <a:p>
            <a:pPr defTabSz="913765">
              <a:defRPr/>
            </a:pPr>
            <a:r>
              <a:rPr lang="zh-CN" altLang="en-US" sz="3600" kern="0" dirty="0" smtClean="0">
                <a:solidFill>
                  <a:schemeClr val="tx1"/>
                </a:solidFill>
                <a:latin typeface="华文行楷" panose="02010800040101010101" pitchFamily="2" charset="-122"/>
                <a:ea typeface="华文行楷" panose="02010800040101010101" pitchFamily="2" charset="-122"/>
              </a:rPr>
              <a:t>游戏爆框</a:t>
            </a:r>
            <a:endParaRPr lang="zh-CN" altLang="en-US" sz="3600" kern="0" dirty="0">
              <a:solidFill>
                <a:schemeClr val="tx1"/>
              </a:solidFill>
              <a:latin typeface="华文行楷" panose="02010800040101010101" pitchFamily="2" charset="-122"/>
              <a:ea typeface="华文行楷" panose="02010800040101010101" pitchFamily="2" charset="-122"/>
            </a:endParaRPr>
          </a:p>
        </p:txBody>
      </p:sp>
      <p:sp>
        <p:nvSpPr>
          <p:cNvPr id="12" name="Freeform 28"/>
          <p:cNvSpPr/>
          <p:nvPr/>
        </p:nvSpPr>
        <p:spPr>
          <a:xfrm>
            <a:off x="7080290" y="529454"/>
            <a:ext cx="491880" cy="375265"/>
          </a:xfrm>
          <a:custGeom>
            <a:avLst/>
            <a:gdLst/>
            <a:ahLst/>
            <a:cxnLst>
              <a:cxn ang="0">
                <a:pos x="523584" y="195509"/>
              </a:cxn>
              <a:cxn ang="0">
                <a:pos x="468711" y="250712"/>
              </a:cxn>
              <a:cxn ang="0">
                <a:pos x="320857" y="399452"/>
              </a:cxn>
              <a:cxn ang="0">
                <a:pos x="210348" y="399452"/>
              </a:cxn>
              <a:cxn ang="0">
                <a:pos x="374206" y="234611"/>
              </a:cxn>
              <a:cxn ang="0">
                <a:pos x="0" y="234611"/>
              </a:cxn>
              <a:cxn ang="0">
                <a:pos x="0" y="156407"/>
              </a:cxn>
              <a:cxn ang="0">
                <a:pos x="374206" y="156407"/>
              </a:cxn>
              <a:cxn ang="0">
                <a:pos x="218732" y="0"/>
              </a:cxn>
              <a:cxn ang="0">
                <a:pos x="329241" y="0"/>
              </a:cxn>
              <a:cxn ang="0">
                <a:pos x="468711" y="140307"/>
              </a:cxn>
              <a:cxn ang="0">
                <a:pos x="523584" y="195509"/>
              </a:cxn>
            </a:cxnLst>
            <a:rect l="0" t="0" r="0" b="0"/>
            <a:pathLst>
              <a:path w="687" h="521">
                <a:moveTo>
                  <a:pt x="687" y="255"/>
                </a:moveTo>
                <a:lnTo>
                  <a:pt x="615" y="327"/>
                </a:lnTo>
                <a:lnTo>
                  <a:pt x="421" y="521"/>
                </a:lnTo>
                <a:lnTo>
                  <a:pt x="276" y="521"/>
                </a:lnTo>
                <a:lnTo>
                  <a:pt x="491" y="306"/>
                </a:lnTo>
                <a:lnTo>
                  <a:pt x="0" y="306"/>
                </a:lnTo>
                <a:lnTo>
                  <a:pt x="0" y="204"/>
                </a:lnTo>
                <a:lnTo>
                  <a:pt x="491" y="204"/>
                </a:lnTo>
                <a:lnTo>
                  <a:pt x="287" y="0"/>
                </a:lnTo>
                <a:lnTo>
                  <a:pt x="432" y="0"/>
                </a:lnTo>
                <a:lnTo>
                  <a:pt x="615" y="183"/>
                </a:lnTo>
                <a:lnTo>
                  <a:pt x="687" y="255"/>
                </a:lnTo>
                <a:close/>
              </a:path>
            </a:pathLst>
          </a:custGeom>
          <a:solidFill>
            <a:srgbClr val="1F3240"/>
          </a:solidFill>
          <a:ln w="9525">
            <a:noFill/>
          </a:ln>
        </p:spPr>
        <p:txBody>
          <a:bodyPr/>
          <a:lstStyle/>
          <a:p>
            <a:endParaRPr lang="zh-CN" altLang="en-US" sz="1800" dirty="0">
              <a:ea typeface="微软雅黑" panose="020B0503020204020204" pitchFamily="34" charset="-122"/>
            </a:endParaRPr>
          </a:p>
        </p:txBody>
      </p:sp>
      <p:sp>
        <p:nvSpPr>
          <p:cNvPr id="13" name="Freeform 29"/>
          <p:cNvSpPr/>
          <p:nvPr/>
        </p:nvSpPr>
        <p:spPr>
          <a:xfrm>
            <a:off x="7718387" y="71945"/>
            <a:ext cx="624943" cy="475435"/>
          </a:xfrm>
          <a:custGeom>
            <a:avLst/>
            <a:gdLst/>
            <a:ahLst/>
            <a:cxnLst>
              <a:cxn ang="0">
                <a:pos x="663631" y="247672"/>
              </a:cxn>
              <a:cxn ang="0">
                <a:pos x="593534" y="318216"/>
              </a:cxn>
              <a:cxn ang="0">
                <a:pos x="406103" y="506078"/>
              </a:cxn>
              <a:cxn ang="0">
                <a:pos x="266671" y="506078"/>
              </a:cxn>
              <a:cxn ang="0">
                <a:pos x="473913" y="297513"/>
              </a:cxn>
              <a:cxn ang="0">
                <a:pos x="0" y="297513"/>
              </a:cxn>
              <a:cxn ang="0">
                <a:pos x="0" y="197830"/>
              </a:cxn>
              <a:cxn ang="0">
                <a:pos x="473913" y="197830"/>
              </a:cxn>
              <a:cxn ang="0">
                <a:pos x="278100" y="0"/>
              </a:cxn>
              <a:cxn ang="0">
                <a:pos x="417531" y="0"/>
              </a:cxn>
              <a:cxn ang="0">
                <a:pos x="593534" y="177127"/>
              </a:cxn>
              <a:cxn ang="0">
                <a:pos x="663631" y="247672"/>
              </a:cxn>
            </a:cxnLst>
            <a:rect l="0" t="0" r="0" b="0"/>
            <a:pathLst>
              <a:path w="871" h="660">
                <a:moveTo>
                  <a:pt x="871" y="323"/>
                </a:moveTo>
                <a:lnTo>
                  <a:pt x="779" y="415"/>
                </a:lnTo>
                <a:lnTo>
                  <a:pt x="533" y="660"/>
                </a:lnTo>
                <a:lnTo>
                  <a:pt x="350" y="660"/>
                </a:lnTo>
                <a:lnTo>
                  <a:pt x="622" y="388"/>
                </a:lnTo>
                <a:lnTo>
                  <a:pt x="0" y="388"/>
                </a:lnTo>
                <a:lnTo>
                  <a:pt x="0" y="258"/>
                </a:lnTo>
                <a:lnTo>
                  <a:pt x="622" y="258"/>
                </a:lnTo>
                <a:lnTo>
                  <a:pt x="365" y="0"/>
                </a:lnTo>
                <a:lnTo>
                  <a:pt x="548" y="0"/>
                </a:lnTo>
                <a:lnTo>
                  <a:pt x="779" y="231"/>
                </a:lnTo>
                <a:lnTo>
                  <a:pt x="871" y="323"/>
                </a:lnTo>
                <a:close/>
              </a:path>
            </a:pathLst>
          </a:custGeom>
          <a:solidFill>
            <a:srgbClr val="00C8D8"/>
          </a:solidFill>
          <a:ln w="9525">
            <a:noFill/>
          </a:ln>
        </p:spPr>
        <p:txBody>
          <a:bodyPr/>
          <a:lstStyle/>
          <a:p>
            <a:endParaRPr lang="zh-CN" altLang="en-US" sz="1800" dirty="0">
              <a:ea typeface="微软雅黑" panose="020B0503020204020204" pitchFamily="34" charset="-122"/>
            </a:endParaRPr>
          </a:p>
        </p:txBody>
      </p:sp>
      <p:sp>
        <p:nvSpPr>
          <p:cNvPr id="3" name="流程图: 可选过程 2"/>
          <p:cNvSpPr/>
          <p:nvPr/>
        </p:nvSpPr>
        <p:spPr>
          <a:xfrm>
            <a:off x="650262" y="3165474"/>
            <a:ext cx="1093213" cy="763237"/>
          </a:xfrm>
          <a:prstGeom prst="flowChartAlternateProcess">
            <a:avLst/>
          </a:prstGeom>
          <a:solidFill>
            <a:srgbClr val="142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微软雅黑" panose="020B0503020204020204" pitchFamily="34" charset="-122"/>
                <a:ea typeface="微软雅黑" panose="020B0503020204020204" pitchFamily="34" charset="-122"/>
              </a:rPr>
              <a:t>项目准备启动</a:t>
            </a:r>
            <a:endParaRPr lang="zh-CN" altLang="en-US" sz="1000" dirty="0">
              <a:latin typeface="微软雅黑" panose="020B0503020204020204" pitchFamily="34" charset="-122"/>
              <a:ea typeface="微软雅黑" panose="020B0503020204020204" pitchFamily="34" charset="-122"/>
            </a:endParaRPr>
          </a:p>
        </p:txBody>
      </p:sp>
      <p:sp>
        <p:nvSpPr>
          <p:cNvPr id="4" name="流程图: 决策 3"/>
          <p:cNvSpPr/>
          <p:nvPr/>
        </p:nvSpPr>
        <p:spPr>
          <a:xfrm>
            <a:off x="2362200" y="3247210"/>
            <a:ext cx="1333500" cy="601311"/>
          </a:xfrm>
          <a:prstGeom prst="flowChartDecision">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000" dirty="0">
                <a:latin typeface="微软雅黑" panose="020B0503020204020204" pitchFamily="34" charset="-122"/>
                <a:ea typeface="微软雅黑" panose="020B0503020204020204" pitchFamily="34" charset="-122"/>
              </a:rPr>
              <a:t>客户能否提供</a:t>
            </a:r>
            <a:r>
              <a:rPr lang="en-US" altLang="zh-CN" sz="1000" dirty="0">
                <a:latin typeface="微软雅黑" panose="020B0503020204020204" pitchFamily="34" charset="-122"/>
                <a:ea typeface="微软雅黑" panose="020B0503020204020204" pitchFamily="34" charset="-122"/>
              </a:rPr>
              <a:t>CL</a:t>
            </a:r>
            <a:endParaRPr lang="zh-CN" altLang="en-US" sz="1000" dirty="0">
              <a:latin typeface="微软雅黑" panose="020B0503020204020204" pitchFamily="34" charset="-122"/>
              <a:ea typeface="微软雅黑" panose="020B0503020204020204" pitchFamily="34" charset="-122"/>
            </a:endParaRPr>
          </a:p>
        </p:txBody>
      </p:sp>
      <p:cxnSp>
        <p:nvCxnSpPr>
          <p:cNvPr id="6" name="直接箭头连接符 5"/>
          <p:cNvCxnSpPr>
            <a:stCxn id="3" idx="3"/>
            <a:endCxn id="4" idx="1"/>
          </p:cNvCxnSpPr>
          <p:nvPr/>
        </p:nvCxnSpPr>
        <p:spPr>
          <a:xfrm>
            <a:off x="1743475" y="3547093"/>
            <a:ext cx="618725" cy="773"/>
          </a:xfrm>
          <a:prstGeom prst="straightConnector1">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sp>
        <p:nvSpPr>
          <p:cNvPr id="19" name="流程图: 可选过程 18"/>
          <p:cNvSpPr/>
          <p:nvPr/>
        </p:nvSpPr>
        <p:spPr>
          <a:xfrm>
            <a:off x="3317262" y="1758701"/>
            <a:ext cx="1093213" cy="763237"/>
          </a:xfrm>
          <a:prstGeom prst="flowChartAlternateProcess">
            <a:avLst/>
          </a:prstGeom>
          <a:solidFill>
            <a:srgbClr val="142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微软雅黑" panose="020B0503020204020204" pitchFamily="34" charset="-122"/>
                <a:ea typeface="微软雅黑" panose="020B0503020204020204" pitchFamily="34" charset="-122"/>
              </a:rPr>
              <a:t>检查是否合理</a:t>
            </a:r>
            <a:endParaRPr lang="zh-CN" altLang="en-US" sz="1000" dirty="0">
              <a:latin typeface="微软雅黑" panose="020B0503020204020204" pitchFamily="34" charset="-122"/>
              <a:ea typeface="微软雅黑" panose="020B0503020204020204" pitchFamily="34" charset="-122"/>
            </a:endParaRPr>
          </a:p>
        </p:txBody>
      </p:sp>
      <p:sp>
        <p:nvSpPr>
          <p:cNvPr id="22" name="流程图: 可选过程 21"/>
          <p:cNvSpPr/>
          <p:nvPr/>
        </p:nvSpPr>
        <p:spPr>
          <a:xfrm>
            <a:off x="3317262" y="4573342"/>
            <a:ext cx="1093213" cy="763237"/>
          </a:xfrm>
          <a:prstGeom prst="flowChartAlternateProcess">
            <a:avLst/>
          </a:prstGeom>
          <a:solidFill>
            <a:srgbClr val="142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微软雅黑" panose="020B0503020204020204" pitchFamily="34" charset="-122"/>
                <a:ea typeface="微软雅黑" panose="020B0503020204020204" pitchFamily="34" charset="-122"/>
              </a:rPr>
              <a:t>能否得到项目组支援</a:t>
            </a:r>
            <a:endParaRPr lang="zh-CN" altLang="en-US" sz="1000" dirty="0">
              <a:latin typeface="微软雅黑" panose="020B0503020204020204" pitchFamily="34" charset="-122"/>
              <a:ea typeface="微软雅黑" panose="020B0503020204020204" pitchFamily="34" charset="-122"/>
            </a:endParaRPr>
          </a:p>
        </p:txBody>
      </p:sp>
      <p:sp>
        <p:nvSpPr>
          <p:cNvPr id="28" name="流程图: 可选过程 27"/>
          <p:cNvSpPr/>
          <p:nvPr/>
        </p:nvSpPr>
        <p:spPr>
          <a:xfrm>
            <a:off x="5133362" y="1149101"/>
            <a:ext cx="1093213" cy="763237"/>
          </a:xfrm>
          <a:prstGeom prst="flowChartAlternateProcess">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微软雅黑" panose="020B0503020204020204" pitchFamily="34" charset="-122"/>
                <a:ea typeface="微软雅黑" panose="020B0503020204020204" pitchFamily="34" charset="-122"/>
              </a:rPr>
              <a:t>严格遵守客户提供</a:t>
            </a:r>
            <a:r>
              <a:rPr lang="en-US" altLang="zh-CN" sz="1000" dirty="0">
                <a:latin typeface="微软雅黑" panose="020B0503020204020204" pitchFamily="34" charset="-122"/>
                <a:ea typeface="微软雅黑" panose="020B0503020204020204" pitchFamily="34" charset="-122"/>
              </a:rPr>
              <a:t>CL</a:t>
            </a:r>
            <a:endParaRPr lang="zh-CN" altLang="en-US" sz="1000" dirty="0">
              <a:latin typeface="微软雅黑" panose="020B0503020204020204" pitchFamily="34" charset="-122"/>
              <a:ea typeface="微软雅黑" panose="020B0503020204020204" pitchFamily="34" charset="-122"/>
            </a:endParaRPr>
          </a:p>
        </p:txBody>
      </p:sp>
      <p:sp>
        <p:nvSpPr>
          <p:cNvPr id="29" name="流程图: 可选过程 28"/>
          <p:cNvSpPr/>
          <p:nvPr/>
        </p:nvSpPr>
        <p:spPr>
          <a:xfrm>
            <a:off x="5135924" y="2240558"/>
            <a:ext cx="1093213" cy="763237"/>
          </a:xfrm>
          <a:prstGeom prst="flowChartAlternateProcess">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微软雅黑" panose="020B0503020204020204" pitchFamily="34" charset="-122"/>
                <a:ea typeface="微软雅黑" panose="020B0503020204020204" pitchFamily="34" charset="-122"/>
              </a:rPr>
              <a:t>再商讨并提供专业建议</a:t>
            </a:r>
            <a:endParaRPr lang="zh-CN" altLang="en-US" sz="1000" dirty="0">
              <a:latin typeface="微软雅黑" panose="020B0503020204020204" pitchFamily="34" charset="-122"/>
              <a:ea typeface="微软雅黑" panose="020B0503020204020204" pitchFamily="34" charset="-122"/>
            </a:endParaRPr>
          </a:p>
        </p:txBody>
      </p:sp>
      <p:sp>
        <p:nvSpPr>
          <p:cNvPr id="30" name="流程图: 可选过程 29"/>
          <p:cNvSpPr/>
          <p:nvPr/>
        </p:nvSpPr>
        <p:spPr>
          <a:xfrm>
            <a:off x="5135924" y="3854206"/>
            <a:ext cx="1093213" cy="763237"/>
          </a:xfrm>
          <a:prstGeom prst="flowChartAlternateProcess">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err="1">
                <a:latin typeface="微软雅黑" panose="020B0503020204020204" pitchFamily="34" charset="-122"/>
                <a:ea typeface="微软雅黑" panose="020B0503020204020204" pitchFamily="34" charset="-122"/>
              </a:rPr>
              <a:t>Psedo</a:t>
            </a:r>
            <a:r>
              <a:rPr lang="en-US" altLang="zh-CN" sz="1000" dirty="0">
                <a:latin typeface="微软雅黑" panose="020B0503020204020204" pitchFamily="34" charset="-122"/>
                <a:ea typeface="微软雅黑" panose="020B0503020204020204" pitchFamily="34" charset="-122"/>
              </a:rPr>
              <a:t> Translation</a:t>
            </a:r>
            <a:br>
              <a:rPr lang="en-US" altLang="zh-CN" sz="1000" dirty="0">
                <a:latin typeface="微软雅黑" panose="020B0503020204020204" pitchFamily="34" charset="-122"/>
                <a:ea typeface="微软雅黑" panose="020B0503020204020204" pitchFamily="34" charset="-122"/>
              </a:rPr>
            </a:b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导入游戏）</a:t>
            </a:r>
            <a:endParaRPr lang="zh-CN" altLang="en-US" sz="1000" dirty="0">
              <a:latin typeface="微软雅黑" panose="020B0503020204020204" pitchFamily="34" charset="-122"/>
              <a:ea typeface="微软雅黑" panose="020B0503020204020204" pitchFamily="34" charset="-122"/>
            </a:endParaRPr>
          </a:p>
        </p:txBody>
      </p:sp>
      <p:sp>
        <p:nvSpPr>
          <p:cNvPr id="31" name="流程图: 可选过程 30"/>
          <p:cNvSpPr/>
          <p:nvPr/>
        </p:nvSpPr>
        <p:spPr>
          <a:xfrm>
            <a:off x="5135923" y="5336579"/>
            <a:ext cx="1775417" cy="763238"/>
          </a:xfrm>
          <a:prstGeom prst="flowChartAlternateProcess">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微软雅黑" panose="020B0503020204020204" pitchFamily="34" charset="-122"/>
                <a:ea typeface="微软雅黑" panose="020B0503020204020204" pitchFamily="34" charset="-122"/>
              </a:rPr>
              <a:t>分类内容</a:t>
            </a:r>
            <a:endParaRPr lang="en-US" altLang="zh-CN" sz="1000" dirty="0">
              <a:latin typeface="微软雅黑" panose="020B0503020204020204" pitchFamily="34" charset="-122"/>
              <a:ea typeface="微软雅黑" panose="020B0503020204020204" pitchFamily="34" charset="-122"/>
            </a:endParaRPr>
          </a:p>
          <a:p>
            <a:pPr marL="182880" indent="-182880">
              <a:buFont typeface="+mj-lt"/>
              <a:buAutoNum type="arabicPeriod"/>
            </a:pPr>
            <a:r>
              <a:rPr lang="zh-CN" altLang="en-US" sz="1000" dirty="0">
                <a:latin typeface="微软雅黑" panose="020B0503020204020204" pitchFamily="34" charset="-122"/>
                <a:ea typeface="微软雅黑" panose="020B0503020204020204" pitchFamily="34" charset="-122"/>
              </a:rPr>
              <a:t>高危：</a:t>
            </a:r>
            <a:r>
              <a:rPr lang="en-US" altLang="zh-CN" sz="1000" dirty="0">
                <a:latin typeface="微软雅黑" panose="020B0503020204020204" pitchFamily="34" charset="-122"/>
                <a:ea typeface="微软雅黑" panose="020B0503020204020204" pitchFamily="34" charset="-122"/>
              </a:rPr>
              <a:t>UI</a:t>
            </a:r>
            <a:r>
              <a:rPr lang="zh-CN" altLang="en-US" sz="1000" dirty="0">
                <a:latin typeface="微软雅黑" panose="020B0503020204020204" pitchFamily="34" charset="-122"/>
                <a:ea typeface="微软雅黑" panose="020B0503020204020204" pitchFamily="34" charset="-122"/>
              </a:rPr>
              <a:t>界面等</a:t>
            </a:r>
            <a:endParaRPr lang="en-US" altLang="zh-CN" sz="1000" dirty="0">
              <a:latin typeface="微软雅黑" panose="020B0503020204020204" pitchFamily="34" charset="-122"/>
              <a:ea typeface="微软雅黑" panose="020B0503020204020204" pitchFamily="34" charset="-122"/>
            </a:endParaRPr>
          </a:p>
          <a:p>
            <a:pPr marL="182880" indent="-182880">
              <a:buFont typeface="+mj-lt"/>
              <a:buAutoNum type="arabicPeriod"/>
            </a:pPr>
            <a:r>
              <a:rPr lang="zh-CN" altLang="en-US" sz="1000" dirty="0">
                <a:latin typeface="微软雅黑" panose="020B0503020204020204" pitchFamily="34" charset="-122"/>
                <a:ea typeface="微软雅黑" panose="020B0503020204020204" pitchFamily="34" charset="-122"/>
              </a:rPr>
              <a:t>中危：</a:t>
            </a:r>
            <a:r>
              <a:rPr lang="en-US" altLang="zh-CN" sz="1000" dirty="0">
                <a:latin typeface="微软雅黑" panose="020B0503020204020204" pitchFamily="34" charset="-122"/>
                <a:ea typeface="微软雅黑" panose="020B0503020204020204" pitchFamily="34" charset="-122"/>
              </a:rPr>
              <a:t>Item/Skills</a:t>
            </a:r>
            <a:r>
              <a:rPr lang="zh-CN" altLang="en-US" sz="1000" dirty="0">
                <a:latin typeface="微软雅黑" panose="020B0503020204020204" pitchFamily="34" charset="-122"/>
                <a:ea typeface="微软雅黑" panose="020B0503020204020204" pitchFamily="34" charset="-122"/>
              </a:rPr>
              <a:t>等</a:t>
            </a:r>
            <a:endParaRPr lang="en-US" altLang="zh-CN" sz="1000" dirty="0">
              <a:latin typeface="微软雅黑" panose="020B0503020204020204" pitchFamily="34" charset="-122"/>
              <a:ea typeface="微软雅黑" panose="020B0503020204020204" pitchFamily="34" charset="-122"/>
            </a:endParaRPr>
          </a:p>
          <a:p>
            <a:pPr marL="182880" indent="-182880">
              <a:buFont typeface="+mj-lt"/>
              <a:buAutoNum type="arabicPeriod"/>
            </a:pPr>
            <a:r>
              <a:rPr lang="zh-CN" altLang="en-US" sz="1000" dirty="0">
                <a:latin typeface="微软雅黑" panose="020B0503020204020204" pitchFamily="34" charset="-122"/>
                <a:ea typeface="微软雅黑" panose="020B0503020204020204" pitchFamily="34" charset="-122"/>
              </a:rPr>
              <a:t>低危：</a:t>
            </a:r>
            <a:r>
              <a:rPr lang="en-US" altLang="zh-CN" sz="1000" dirty="0">
                <a:latin typeface="微软雅黑" panose="020B0503020204020204" pitchFamily="34" charset="-122"/>
                <a:ea typeface="微软雅黑" panose="020B0503020204020204" pitchFamily="34" charset="-122"/>
              </a:rPr>
              <a:t>Dialogue</a:t>
            </a:r>
            <a:r>
              <a:rPr lang="zh-CN" altLang="en-US" sz="1000" dirty="0">
                <a:latin typeface="微软雅黑" panose="020B0503020204020204" pitchFamily="34" charset="-122"/>
                <a:ea typeface="微软雅黑" panose="020B0503020204020204" pitchFamily="34" charset="-122"/>
              </a:rPr>
              <a:t>对话等</a:t>
            </a:r>
            <a:endParaRPr lang="en-US" altLang="zh-CN" sz="1000" dirty="0">
              <a:latin typeface="微软雅黑" panose="020B0503020204020204" pitchFamily="34" charset="-122"/>
              <a:ea typeface="微软雅黑" panose="020B0503020204020204" pitchFamily="34" charset="-122"/>
            </a:endParaRPr>
          </a:p>
        </p:txBody>
      </p:sp>
      <p:sp>
        <p:nvSpPr>
          <p:cNvPr id="32" name="流程图: 可选过程 31"/>
          <p:cNvSpPr/>
          <p:nvPr/>
        </p:nvSpPr>
        <p:spPr>
          <a:xfrm>
            <a:off x="7256273" y="3864644"/>
            <a:ext cx="1093213" cy="763237"/>
          </a:xfrm>
          <a:prstGeom prst="flowChartAlternateProcess">
            <a:avLst/>
          </a:prstGeom>
          <a:solidFill>
            <a:srgbClr val="142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微软雅黑" panose="020B0503020204020204" pitchFamily="34" charset="-122"/>
                <a:ea typeface="微软雅黑" panose="020B0503020204020204" pitchFamily="34" charset="-122"/>
              </a:rPr>
              <a:t>Calculate/</a:t>
            </a:r>
            <a:br>
              <a:rPr lang="en-US" altLang="zh-CN" sz="1000" dirty="0">
                <a:latin typeface="微软雅黑" panose="020B0503020204020204" pitchFamily="34" charset="-122"/>
                <a:ea typeface="微软雅黑" panose="020B0503020204020204" pitchFamily="34" charset="-122"/>
              </a:rPr>
            </a:br>
            <a:r>
              <a:rPr lang="zh-CN" altLang="en-US" sz="1000" dirty="0">
                <a:latin typeface="微软雅黑" panose="020B0503020204020204" pitchFamily="34" charset="-122"/>
                <a:ea typeface="微软雅黑" panose="020B0503020204020204" pitchFamily="34" charset="-122"/>
              </a:rPr>
              <a:t>记录爆框情况</a:t>
            </a:r>
            <a:endParaRPr lang="zh-CN" altLang="en-US" sz="1000" dirty="0">
              <a:latin typeface="微软雅黑" panose="020B0503020204020204" pitchFamily="34" charset="-122"/>
              <a:ea typeface="微软雅黑" panose="020B0503020204020204" pitchFamily="34" charset="-122"/>
            </a:endParaRPr>
          </a:p>
        </p:txBody>
      </p:sp>
      <p:sp>
        <p:nvSpPr>
          <p:cNvPr id="33" name="流程图: 可选过程 32"/>
          <p:cNvSpPr/>
          <p:nvPr/>
        </p:nvSpPr>
        <p:spPr>
          <a:xfrm>
            <a:off x="8846863" y="3872264"/>
            <a:ext cx="1093213" cy="763237"/>
          </a:xfrm>
          <a:prstGeom prst="flowChartAlternateProcess">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微软雅黑" panose="020B0503020204020204" pitchFamily="34" charset="-122"/>
                <a:ea typeface="微软雅黑" panose="020B0503020204020204" pitchFamily="34" charset="-122"/>
              </a:rPr>
              <a:t>确认</a:t>
            </a:r>
            <a:r>
              <a:rPr lang="en-US" altLang="zh-CN" sz="1000" dirty="0">
                <a:latin typeface="微软雅黑" panose="020B0503020204020204" pitchFamily="34" charset="-122"/>
                <a:ea typeface="微软雅黑" panose="020B0503020204020204" pitchFamily="34" charset="-122"/>
              </a:rPr>
              <a:t>CL</a:t>
            </a:r>
            <a:endParaRPr lang="zh-CN" altLang="en-US" sz="1000" dirty="0">
              <a:latin typeface="微软雅黑" panose="020B0503020204020204" pitchFamily="34" charset="-122"/>
              <a:ea typeface="微软雅黑" panose="020B0503020204020204" pitchFamily="34" charset="-122"/>
            </a:endParaRPr>
          </a:p>
        </p:txBody>
      </p:sp>
      <p:sp>
        <p:nvSpPr>
          <p:cNvPr id="34" name="流程图: 可选过程 33"/>
          <p:cNvSpPr/>
          <p:nvPr/>
        </p:nvSpPr>
        <p:spPr>
          <a:xfrm>
            <a:off x="7274923" y="5336579"/>
            <a:ext cx="1396637" cy="763237"/>
          </a:xfrm>
          <a:prstGeom prst="flowChartAlternateProcess">
            <a:avLst/>
          </a:prstGeom>
          <a:solidFill>
            <a:srgbClr val="142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微软雅黑" panose="020B0503020204020204" pitchFamily="34" charset="-122"/>
                <a:ea typeface="微软雅黑" panose="020B0503020204020204" pitchFamily="34" charset="-122"/>
              </a:rPr>
              <a:t>高危</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中危：需要提供更多</a:t>
            </a:r>
            <a:r>
              <a:rPr lang="en-US" altLang="zh-CN" sz="1000" dirty="0">
                <a:latin typeface="微软雅黑" panose="020B0503020204020204" pitchFamily="34" charset="-122"/>
                <a:ea typeface="微软雅黑" panose="020B0503020204020204" pitchFamily="34" charset="-122"/>
              </a:rPr>
              <a:t>Contextual information</a:t>
            </a:r>
            <a:r>
              <a:rPr lang="zh-CN" altLang="en-US" sz="1000" dirty="0">
                <a:latin typeface="微软雅黑" panose="020B0503020204020204" pitchFamily="34" charset="-122"/>
                <a:ea typeface="微软雅黑" panose="020B0503020204020204" pitchFamily="34" charset="-122"/>
              </a:rPr>
              <a:t>，包括</a:t>
            </a:r>
            <a:r>
              <a:rPr lang="en-US" altLang="zh-CN" sz="1000" dirty="0">
                <a:latin typeface="微软雅黑" panose="020B0503020204020204" pitchFamily="34" charset="-122"/>
                <a:ea typeface="微软雅黑" panose="020B0503020204020204" pitchFamily="34" charset="-122"/>
              </a:rPr>
              <a:t>Screenshots</a:t>
            </a:r>
            <a:r>
              <a:rPr lang="zh-CN" altLang="en-US" sz="1000" dirty="0">
                <a:latin typeface="微软雅黑" panose="020B0503020204020204" pitchFamily="34" charset="-122"/>
                <a:ea typeface="微软雅黑" panose="020B0503020204020204" pitchFamily="34" charset="-122"/>
              </a:rPr>
              <a:t>截图等</a:t>
            </a:r>
            <a:endParaRPr lang="zh-CN" altLang="en-US" sz="1000" dirty="0">
              <a:latin typeface="微软雅黑" panose="020B0503020204020204" pitchFamily="34" charset="-122"/>
              <a:ea typeface="微软雅黑" panose="020B0503020204020204" pitchFamily="34" charset="-122"/>
            </a:endParaRPr>
          </a:p>
        </p:txBody>
      </p:sp>
      <p:sp>
        <p:nvSpPr>
          <p:cNvPr id="35" name="流程图: 可选过程 34"/>
          <p:cNvSpPr/>
          <p:nvPr/>
        </p:nvSpPr>
        <p:spPr>
          <a:xfrm>
            <a:off x="8846861" y="5336579"/>
            <a:ext cx="1396637" cy="763237"/>
          </a:xfrm>
          <a:prstGeom prst="flowChartAlternateProcess">
            <a:avLst/>
          </a:prstGeom>
          <a:solidFill>
            <a:srgbClr val="00C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微软雅黑" panose="020B0503020204020204" pitchFamily="34" charset="-122"/>
                <a:ea typeface="微软雅黑" panose="020B0503020204020204" pitchFamily="34" charset="-122"/>
              </a:rPr>
              <a:t>我们能根据过往经验，提供最合适</a:t>
            </a:r>
            <a:r>
              <a:rPr lang="en-US" altLang="zh-CN" sz="1000" dirty="0">
                <a:latin typeface="微软雅黑" panose="020B0503020204020204" pitchFamily="34" charset="-122"/>
                <a:ea typeface="微软雅黑" panose="020B0503020204020204" pitchFamily="34" charset="-122"/>
              </a:rPr>
              <a:t>minimum ratio</a:t>
            </a:r>
            <a:r>
              <a:rPr lang="zh-CN" altLang="en-US" sz="1000" dirty="0">
                <a:latin typeface="微软雅黑" panose="020B0503020204020204" pitchFamily="34" charset="-122"/>
                <a:ea typeface="微软雅黑" panose="020B0503020204020204" pitchFamily="34" charset="-122"/>
              </a:rPr>
              <a:t>（例如 英 俄为</a:t>
            </a:r>
            <a:r>
              <a:rPr lang="en-US" altLang="zh-CN" sz="1000" dirty="0">
                <a:latin typeface="微软雅黑" panose="020B0503020204020204" pitchFamily="34" charset="-122"/>
                <a:ea typeface="微软雅黑" panose="020B0503020204020204" pitchFamily="34" charset="-122"/>
              </a:rPr>
              <a:t>1:1.5</a:t>
            </a:r>
            <a:r>
              <a:rPr lang="zh-CN" altLang="en-US" sz="1000" dirty="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sp>
        <p:nvSpPr>
          <p:cNvPr id="36" name="流程图: 可选过程 35"/>
          <p:cNvSpPr/>
          <p:nvPr/>
        </p:nvSpPr>
        <p:spPr>
          <a:xfrm>
            <a:off x="10177823" y="3877065"/>
            <a:ext cx="1093213" cy="763237"/>
          </a:xfrm>
          <a:prstGeom prst="flowChartAlternateProcess">
            <a:avLst/>
          </a:prstGeom>
          <a:solidFill>
            <a:srgbClr val="142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atin typeface="微软雅黑" panose="020B0503020204020204" pitchFamily="34" charset="-122"/>
                <a:ea typeface="微软雅黑" panose="020B0503020204020204" pitchFamily="34" charset="-122"/>
              </a:rPr>
              <a:t>在翻译工具中设定</a:t>
            </a:r>
            <a:endParaRPr lang="zh-CN" altLang="en-US" sz="1000" dirty="0">
              <a:latin typeface="微软雅黑" panose="020B0503020204020204" pitchFamily="34" charset="-122"/>
              <a:ea typeface="微软雅黑" panose="020B0503020204020204" pitchFamily="34" charset="-122"/>
            </a:endParaRPr>
          </a:p>
        </p:txBody>
      </p:sp>
      <p:cxnSp>
        <p:nvCxnSpPr>
          <p:cNvPr id="14" name="连接符: 肘形 13"/>
          <p:cNvCxnSpPr>
            <a:stCxn id="4" idx="0"/>
            <a:endCxn id="19" idx="1"/>
          </p:cNvCxnSpPr>
          <p:nvPr/>
        </p:nvCxnSpPr>
        <p:spPr>
          <a:xfrm rot="5400000" flipH="1" flipV="1">
            <a:off x="2619661" y="2549609"/>
            <a:ext cx="1106890" cy="288312"/>
          </a:xfrm>
          <a:prstGeom prst="bentConnector2">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连接符: 肘形 15"/>
          <p:cNvCxnSpPr>
            <a:stCxn id="4" idx="2"/>
            <a:endCxn id="22" idx="1"/>
          </p:cNvCxnSpPr>
          <p:nvPr/>
        </p:nvCxnSpPr>
        <p:spPr>
          <a:xfrm rot="16200000" flipH="1">
            <a:off x="2619886" y="4257585"/>
            <a:ext cx="1106440" cy="288312"/>
          </a:xfrm>
          <a:prstGeom prst="bentConnector2">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连接符: 肘形 36"/>
          <p:cNvCxnSpPr>
            <a:stCxn id="19" idx="3"/>
            <a:endCxn id="28" idx="1"/>
          </p:cNvCxnSpPr>
          <p:nvPr/>
        </p:nvCxnSpPr>
        <p:spPr>
          <a:xfrm flipV="1">
            <a:off x="4410475" y="1530720"/>
            <a:ext cx="722887" cy="609600"/>
          </a:xfrm>
          <a:prstGeom prst="bentConnector3">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p:cNvCxnSpPr>
            <a:stCxn id="19" idx="3"/>
            <a:endCxn id="29" idx="1"/>
          </p:cNvCxnSpPr>
          <p:nvPr/>
        </p:nvCxnSpPr>
        <p:spPr>
          <a:xfrm>
            <a:off x="4410475" y="2140320"/>
            <a:ext cx="725449" cy="481857"/>
          </a:xfrm>
          <a:prstGeom prst="bentConnector3">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连接符: 肘形 40"/>
          <p:cNvCxnSpPr>
            <a:stCxn id="22" idx="3"/>
            <a:endCxn id="30" idx="1"/>
          </p:cNvCxnSpPr>
          <p:nvPr/>
        </p:nvCxnSpPr>
        <p:spPr>
          <a:xfrm flipV="1">
            <a:off x="4410475" y="4235825"/>
            <a:ext cx="725449" cy="719136"/>
          </a:xfrm>
          <a:prstGeom prst="bentConnector3">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连接符: 肘形 42"/>
          <p:cNvCxnSpPr>
            <a:stCxn id="22" idx="3"/>
            <a:endCxn id="31" idx="1"/>
          </p:cNvCxnSpPr>
          <p:nvPr/>
        </p:nvCxnSpPr>
        <p:spPr>
          <a:xfrm>
            <a:off x="4410475" y="4954961"/>
            <a:ext cx="725448" cy="763237"/>
          </a:xfrm>
          <a:prstGeom prst="bentConnector3">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30" idx="3"/>
            <a:endCxn id="32" idx="1"/>
          </p:cNvCxnSpPr>
          <p:nvPr/>
        </p:nvCxnSpPr>
        <p:spPr>
          <a:xfrm>
            <a:off x="6229137" y="4235825"/>
            <a:ext cx="1027136" cy="10438"/>
          </a:xfrm>
          <a:prstGeom prst="straightConnector1">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32" idx="3"/>
            <a:endCxn id="33" idx="1"/>
          </p:cNvCxnSpPr>
          <p:nvPr/>
        </p:nvCxnSpPr>
        <p:spPr>
          <a:xfrm>
            <a:off x="8349486" y="4246263"/>
            <a:ext cx="497377" cy="7620"/>
          </a:xfrm>
          <a:prstGeom prst="straightConnector1">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33" idx="3"/>
            <a:endCxn id="36" idx="1"/>
          </p:cNvCxnSpPr>
          <p:nvPr/>
        </p:nvCxnSpPr>
        <p:spPr>
          <a:xfrm>
            <a:off x="9940076" y="4253883"/>
            <a:ext cx="237747" cy="4801"/>
          </a:xfrm>
          <a:prstGeom prst="straightConnector1">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31" idx="3"/>
            <a:endCxn id="34" idx="1"/>
          </p:cNvCxnSpPr>
          <p:nvPr/>
        </p:nvCxnSpPr>
        <p:spPr>
          <a:xfrm>
            <a:off x="6911340" y="5718198"/>
            <a:ext cx="363583" cy="0"/>
          </a:xfrm>
          <a:prstGeom prst="straightConnector1">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34" idx="3"/>
            <a:endCxn id="35" idx="1"/>
          </p:cNvCxnSpPr>
          <p:nvPr/>
        </p:nvCxnSpPr>
        <p:spPr>
          <a:xfrm>
            <a:off x="8671560" y="5718198"/>
            <a:ext cx="175301" cy="0"/>
          </a:xfrm>
          <a:prstGeom prst="straightConnector1">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57" name="连接符: 肘形 56"/>
          <p:cNvCxnSpPr>
            <a:stCxn id="35" idx="3"/>
            <a:endCxn id="36" idx="2"/>
          </p:cNvCxnSpPr>
          <p:nvPr/>
        </p:nvCxnSpPr>
        <p:spPr>
          <a:xfrm flipV="1">
            <a:off x="10243498" y="4640302"/>
            <a:ext cx="480932" cy="1077896"/>
          </a:xfrm>
          <a:prstGeom prst="bentConnector2">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cxnSp>
        <p:nvCxnSpPr>
          <p:cNvPr id="59" name="连接符: 肘形 58"/>
          <p:cNvCxnSpPr>
            <a:stCxn id="28" idx="3"/>
            <a:endCxn id="36" idx="0"/>
          </p:cNvCxnSpPr>
          <p:nvPr/>
        </p:nvCxnSpPr>
        <p:spPr>
          <a:xfrm>
            <a:off x="6226575" y="1530720"/>
            <a:ext cx="4497855" cy="2346345"/>
          </a:xfrm>
          <a:prstGeom prst="bentConnector2">
            <a:avLst/>
          </a:prstGeom>
          <a:ln>
            <a:solidFill>
              <a:srgbClr val="A9A9A9"/>
            </a:solidFill>
            <a:tailEnd type="triangle"/>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482893" y="1239007"/>
            <a:ext cx="3162300" cy="369332"/>
          </a:xfrm>
          <a:prstGeom prst="rect">
            <a:avLst/>
          </a:prstGeom>
          <a:noFill/>
        </p:spPr>
        <p:txBody>
          <a:bodyPr wrap="square" rtlCol="0">
            <a:spAutoFit/>
          </a:bodyPr>
          <a:lstStyle/>
          <a:p>
            <a:r>
              <a:rPr lang="en-US" altLang="zh-CN" b="1" i="1" u="heavy" dirty="0">
                <a:uFill>
                  <a:solidFill>
                    <a:srgbClr val="00C8D8"/>
                  </a:solidFill>
                </a:uFill>
                <a:latin typeface="微软雅黑" panose="020B0503020204020204" pitchFamily="34" charset="-122"/>
                <a:ea typeface="微软雅黑" panose="020B0503020204020204" pitchFamily="34" charset="-122"/>
              </a:rPr>
              <a:t>CL=Character Limit</a:t>
            </a:r>
            <a:endParaRPr lang="zh-CN" altLang="en-US" b="1" i="1" u="heavy" dirty="0">
              <a:uFill>
                <a:solidFill>
                  <a:srgbClr val="00C8D8"/>
                </a:solidFill>
              </a:uFill>
              <a:latin typeface="微软雅黑" panose="020B0503020204020204" pitchFamily="34" charset="-122"/>
              <a:ea typeface="微软雅黑" panose="020B0503020204020204" pitchFamily="34" charset="-122"/>
            </a:endParaRPr>
          </a:p>
        </p:txBody>
      </p:sp>
      <p:pic>
        <p:nvPicPr>
          <p:cNvPr id="40" name="图片 39"/>
          <p:cNvPicPr>
            <a:picLocks noChangeAspect="1"/>
          </p:cNvPicPr>
          <p:nvPr/>
        </p:nvPicPr>
        <p:blipFill>
          <a:blip r:embed="rId2"/>
          <a:stretch>
            <a:fillRect/>
          </a:stretch>
        </p:blipFill>
        <p:spPr>
          <a:xfrm>
            <a:off x="52275" y="2548681"/>
            <a:ext cx="5294513" cy="294651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69797">
            <a:off x="4251791" y="2974074"/>
            <a:ext cx="1874524" cy="1688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2"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1+ppt_w/2"/>
                                          </p:val>
                                        </p:tav>
                                      </p:tavLst>
                                    </p:anim>
                                    <p:anim calcmode="lin" valueType="num">
                                      <p:cBhvr additive="base">
                                        <p:cTn id="21" dur="500"/>
                                        <p:tgtEl>
                                          <p:spTgt spid="40"/>
                                        </p:tgtEl>
                                        <p:attrNameLst>
                                          <p:attrName>ppt_y</p:attrName>
                                        </p:attrNameLst>
                                      </p:cBhvr>
                                      <p:tavLst>
                                        <p:tav tm="0">
                                          <p:val>
                                            <p:strVal val="ppt_y"/>
                                          </p:val>
                                        </p:tav>
                                        <p:tav tm="100000">
                                          <p:val>
                                            <p:strVal val="ppt_y"/>
                                          </p:val>
                                        </p:tav>
                                      </p:tavLst>
                                    </p:anim>
                                    <p:set>
                                      <p:cBhvr>
                                        <p:cTn id="22" dur="1" fill="hold">
                                          <p:stCondLst>
                                            <p:cond delay="499"/>
                                          </p:stCondLst>
                                        </p:cTn>
                                        <p:tgtEl>
                                          <p:spTgt spid="40"/>
                                        </p:tgtEl>
                                        <p:attrNameLst>
                                          <p:attrName>style.visibility</p:attrName>
                                        </p:attrNameLst>
                                      </p:cBhvr>
                                      <p:to>
                                        <p:strVal val="hidden"/>
                                      </p:to>
                                    </p:set>
                                  </p:childTnLst>
                                </p:cTn>
                              </p:par>
                              <p:par>
                                <p:cTn id="23" presetID="2" presetClass="exit" presetSubtype="2" fill="hold" nodeType="withEffect">
                                  <p:stCondLst>
                                    <p:cond delay="0"/>
                                  </p:stCondLst>
                                  <p:childTnLst>
                                    <p:anim calcmode="lin" valueType="num">
                                      <p:cBhvr additive="base">
                                        <p:cTn id="24" dur="500"/>
                                        <p:tgtEl>
                                          <p:spTgt spid="42"/>
                                        </p:tgtEl>
                                        <p:attrNameLst>
                                          <p:attrName>ppt_x</p:attrName>
                                        </p:attrNameLst>
                                      </p:cBhvr>
                                      <p:tavLst>
                                        <p:tav tm="0">
                                          <p:val>
                                            <p:strVal val="ppt_x"/>
                                          </p:val>
                                        </p:tav>
                                        <p:tav tm="100000">
                                          <p:val>
                                            <p:strVal val="1+ppt_w/2"/>
                                          </p:val>
                                        </p:tav>
                                      </p:tavLst>
                                    </p:anim>
                                    <p:anim calcmode="lin" valueType="num">
                                      <p:cBhvr additive="base">
                                        <p:cTn id="25" dur="500"/>
                                        <p:tgtEl>
                                          <p:spTgt spid="42"/>
                                        </p:tgtEl>
                                        <p:attrNameLst>
                                          <p:attrName>ppt_y</p:attrName>
                                        </p:attrNameLst>
                                      </p:cBhvr>
                                      <p:tavLst>
                                        <p:tav tm="0">
                                          <p:val>
                                            <p:strVal val="ppt_y"/>
                                          </p:val>
                                        </p:tav>
                                        <p:tav tm="100000">
                                          <p:val>
                                            <p:strVal val="ppt_y"/>
                                          </p:val>
                                        </p:tav>
                                      </p:tavLst>
                                    </p:anim>
                                    <p:set>
                                      <p:cBhvr>
                                        <p:cTn id="26" dur="1" fill="hold">
                                          <p:stCondLst>
                                            <p:cond delay="499"/>
                                          </p:stCondLst>
                                        </p:cTn>
                                        <p:tgtEl>
                                          <p:spTgt spid="42"/>
                                        </p:tgtEl>
                                        <p:attrNameLst>
                                          <p:attrName>style.visibility</p:attrName>
                                        </p:attrNameLst>
                                      </p:cBhvr>
                                      <p:to>
                                        <p:strVal val="hidden"/>
                                      </p:to>
                                    </p:set>
                                  </p:childTnLst>
                                </p:cTn>
                              </p:par>
                              <p:par>
                                <p:cTn id="27" presetID="2" presetClass="exit" presetSubtype="2" fill="hold" nodeType="withEffect">
                                  <p:stCondLst>
                                    <p:cond delay="0"/>
                                  </p:stCondLst>
                                  <p:childTnLst>
                                    <p:anim calcmode="lin" valueType="num">
                                      <p:cBhvr additive="base">
                                        <p:cTn id="28" dur="500"/>
                                        <p:tgtEl>
                                          <p:spTgt spid="8"/>
                                        </p:tgtEl>
                                        <p:attrNameLst>
                                          <p:attrName>ppt_x</p:attrName>
                                        </p:attrNameLst>
                                      </p:cBhvr>
                                      <p:tavLst>
                                        <p:tav tm="0">
                                          <p:val>
                                            <p:strVal val="ppt_x"/>
                                          </p:val>
                                        </p:tav>
                                        <p:tav tm="100000">
                                          <p:val>
                                            <p:strVal val="1+ppt_w/2"/>
                                          </p:val>
                                        </p:tav>
                                      </p:tavLst>
                                    </p:anim>
                                    <p:anim calcmode="lin" valueType="num">
                                      <p:cBhvr additive="base">
                                        <p:cTn id="29" dur="500"/>
                                        <p:tgtEl>
                                          <p:spTgt spid="8"/>
                                        </p:tgtEl>
                                        <p:attrNameLst>
                                          <p:attrName>ppt_y</p:attrName>
                                        </p:attrNameLst>
                                      </p:cBhvr>
                                      <p:tavLst>
                                        <p:tav tm="0">
                                          <p:val>
                                            <p:strVal val="ppt_y"/>
                                          </p:val>
                                        </p:tav>
                                        <p:tav tm="100000">
                                          <p:val>
                                            <p:strVal val="ppt_y"/>
                                          </p:val>
                                        </p:tav>
                                      </p:tavLst>
                                    </p:anim>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0"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0"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par>
                                <p:cTn id="86" presetID="10" presetClass="entr" presetSubtype="0" fill="hold"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500"/>
                                        <p:tgtEl>
                                          <p:spTgt spid="43"/>
                                        </p:tgtEl>
                                      </p:cBhvr>
                                    </p:animEffect>
                                  </p:childTnLst>
                                </p:cTn>
                              </p:par>
                              <p:par>
                                <p:cTn id="92" presetID="10"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500"/>
                                        <p:tgtEl>
                                          <p:spTgt spid="47"/>
                                        </p:tgtEl>
                                      </p:cBhvr>
                                    </p:animEffect>
                                  </p:childTnLst>
                                </p:cTn>
                              </p:par>
                              <p:par>
                                <p:cTn id="95" presetID="10"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par>
                                <p:cTn id="98" presetID="10"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par>
                                <p:cTn id="101" presetID="10" presetClass="entr" presetSubtype="0"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par>
                                <p:cTn id="104" presetID="10" presetClass="entr" presetSubtype="0" fill="hold" nodeType="with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par>
                                <p:cTn id="107" presetID="10" presetClass="entr" presetSubtype="0" fill="hold" nodeType="with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500"/>
                                        <p:tgtEl>
                                          <p:spTgt spid="57"/>
                                        </p:tgtEl>
                                      </p:cBhvr>
                                    </p:animEffect>
                                  </p:childTnLst>
                                </p:cTn>
                              </p:par>
                              <p:par>
                                <p:cTn id="110" presetID="10" presetClass="entr" presetSubtype="0" fill="hold" nodeType="with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500"/>
                                        <p:tgtEl>
                                          <p:spTgt spid="5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fade">
                                      <p:cBhvr>
                                        <p:cTn id="11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8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天体">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themeOverride>
</file>

<file path=docProps/app.xml><?xml version="1.0" encoding="utf-8"?>
<Properties xmlns="http://schemas.openxmlformats.org/officeDocument/2006/extended-properties" xmlns:vt="http://schemas.openxmlformats.org/officeDocument/2006/docPropsVTypes">
  <TotalTime>0</TotalTime>
  <Words>1234</Words>
  <Application>WPS 演示</Application>
  <PresentationFormat>自定义</PresentationFormat>
  <Paragraphs>159</Paragraphs>
  <Slides>18</Slides>
  <Notes>14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Wingdings</vt:lpstr>
      <vt:lpstr>Microsoft YaHei UI</vt:lpstr>
      <vt:lpstr>Microsoft YaHei UI Light</vt:lpstr>
      <vt:lpstr>Arial</vt:lpstr>
      <vt:lpstr>华文行楷</vt:lpstr>
      <vt:lpstr>等线</vt:lpstr>
      <vt:lpstr>华文细黑</vt:lpstr>
      <vt:lpstr>微软雅黑</vt:lpstr>
      <vt:lpstr>Arial Unicode MS</vt:lpstr>
      <vt:lpstr>Calibri</vt:lpstr>
      <vt:lpstr>天体</vt:lpstr>
      <vt:lpstr>Game Localization 游戏出海本地化 </vt:lpstr>
      <vt:lpstr>游戏本地化</vt:lpstr>
      <vt:lpstr>PowerPoint 演示文稿</vt:lpstr>
      <vt:lpstr>游戏出海难点</vt:lpstr>
      <vt:lpstr>文化特征</vt:lpstr>
      <vt:lpstr>文化特征</vt:lpstr>
      <vt:lpstr>文本分析</vt:lpstr>
      <vt:lpstr>文本分析</vt:lpstr>
      <vt:lpstr>PowerPoint 演示文稿</vt:lpstr>
      <vt:lpstr>人物熟知度</vt:lpstr>
      <vt:lpstr>PowerPoint 演示文稿</vt:lpstr>
      <vt:lpstr>PowerPoint 演示文稿</vt:lpstr>
      <vt:lpstr>PowerPoint 演示文稿</vt:lpstr>
      <vt:lpstr>PowerPoint 演示文稿</vt:lpstr>
      <vt:lpstr>为何如此重要？</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未来天体设计</dc:title>
  <dc:creator>李 瑞基</dc:creator>
  <cp:lastModifiedBy>肥ming</cp:lastModifiedBy>
  <cp:revision>14</cp:revision>
  <dcterms:created xsi:type="dcterms:W3CDTF">2020-11-19T07:49:00Z</dcterms:created>
  <dcterms:modified xsi:type="dcterms:W3CDTF">2020-12-30T10:44:26Z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2052-11.1.0.10228</vt:lpwstr>
  </property>
</Properties>
</file>